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8.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 id="2147483664" r:id="rId2"/>
    <p:sldMasterId id="2147483668" r:id="rId3"/>
    <p:sldMasterId id="2147483678" r:id="rId4"/>
    <p:sldMasterId id="2147483683" r:id="rId5"/>
    <p:sldMasterId id="2147483688" r:id="rId6"/>
    <p:sldMasterId id="2147483693" r:id="rId7"/>
    <p:sldMasterId id="2147483698" r:id="rId8"/>
    <p:sldMasterId id="2147483703" r:id="rId9"/>
    <p:sldMasterId id="2147483745" r:id="rId10"/>
  </p:sldMasterIdLst>
  <p:notesMasterIdLst>
    <p:notesMasterId r:id="rId36"/>
  </p:notesMasterIdLst>
  <p:handoutMasterIdLst>
    <p:handoutMasterId r:id="rId37"/>
  </p:handoutMasterIdLst>
  <p:sldIdLst>
    <p:sldId id="321" r:id="rId11"/>
    <p:sldId id="330" r:id="rId12"/>
    <p:sldId id="331" r:id="rId13"/>
    <p:sldId id="332" r:id="rId14"/>
    <p:sldId id="322" r:id="rId15"/>
    <p:sldId id="334" r:id="rId16"/>
    <p:sldId id="335" r:id="rId17"/>
    <p:sldId id="336" r:id="rId18"/>
    <p:sldId id="338" r:id="rId19"/>
    <p:sldId id="337" r:id="rId20"/>
    <p:sldId id="339" r:id="rId21"/>
    <p:sldId id="340" r:id="rId22"/>
    <p:sldId id="341" r:id="rId23"/>
    <p:sldId id="342" r:id="rId24"/>
    <p:sldId id="344" r:id="rId25"/>
    <p:sldId id="345" r:id="rId26"/>
    <p:sldId id="346" r:id="rId27"/>
    <p:sldId id="347" r:id="rId28"/>
    <p:sldId id="348" r:id="rId29"/>
    <p:sldId id="350" r:id="rId30"/>
    <p:sldId id="349" r:id="rId31"/>
    <p:sldId id="351" r:id="rId32"/>
    <p:sldId id="352" r:id="rId33"/>
    <p:sldId id="353" r:id="rId34"/>
    <p:sldId id="354" r:id="rId35"/>
  </p:sldIdLst>
  <p:sldSz cx="12192000" cy="6858000"/>
  <p:notesSz cx="6858000" cy="9144000"/>
  <p:defaultTextStyle>
    <a:defPPr>
      <a:defRPr lang="zh-CN"/>
    </a:defPPr>
    <a:lvl1pPr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1pPr>
    <a:lvl2pPr marL="608330" indent="-151130"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2pPr>
    <a:lvl3pPr marL="1217930" indent="-303530"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3pPr>
    <a:lvl4pPr marL="1827530" indent="-455930"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4pPr>
    <a:lvl5pPr marL="2437130" indent="-608330"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5pPr>
    <a:lvl6pPr marL="22860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6pPr>
    <a:lvl7pPr marL="27432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7pPr>
    <a:lvl8pPr marL="32004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8pPr>
    <a:lvl9pPr marL="36576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4D4D"/>
    <a:srgbClr val="FEFFFF"/>
    <a:srgbClr val="3B3A3A"/>
    <a:srgbClr val="E8E5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21" autoAdjust="0"/>
    <p:restoredTop sz="94660"/>
  </p:normalViewPr>
  <p:slideViewPr>
    <p:cSldViewPr snapToGrid="0">
      <p:cViewPr varScale="1">
        <p:scale>
          <a:sx n="74" d="100"/>
          <a:sy n="74" d="100"/>
        </p:scale>
        <p:origin x="-67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‹Nº›</a:t>
            </a:fld>
            <a:endParaRPr lang="zh-CN" altLang="en-US"/>
          </a:p>
        </p:txBody>
      </p:sp>
    </p:spTree>
    <p:extLst>
      <p:ext uri="{BB962C8B-B14F-4D97-AF65-F5344CB8AC3E}">
        <p14:creationId xmlns:p14="http://schemas.microsoft.com/office/powerpoint/2010/main" val="3673652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Calibri" panose="020F0502020204030204" pitchFamily="34" charset="0"/>
                <a:cs typeface="Calibri" panose="020F050202020403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Calibri" panose="020F0502020204030204" pitchFamily="34" charset="0"/>
                <a:cs typeface="Calibri" panose="020F0502020204030204" pitchFamily="34" charset="0"/>
              </a:defRPr>
            </a:lvl1pPr>
          </a:lstStyle>
          <a:p>
            <a:fld id="{98C2A628-5979-4657-85CB-1651BBF7C987}" type="datetimeFigureOut">
              <a:rPr lang="zh-CN" altLang="en-US" smtClean="0"/>
              <a:t>2020/1/19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Calibri" panose="020F0502020204030204" pitchFamily="34" charset="0"/>
                <a:cs typeface="Calibri" panose="020F050202020403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Calibri" panose="020F0502020204030204" pitchFamily="34" charset="0"/>
                <a:cs typeface="Calibri" panose="020F0502020204030204" pitchFamily="34" charset="0"/>
              </a:defRPr>
            </a:lvl1pPr>
          </a:lstStyle>
          <a:p>
            <a:fld id="{F67188B5-F242-46A8-BC70-F730184234EA}" type="slidenum">
              <a:rPr lang="zh-CN" altLang="en-US" smtClean="0"/>
              <a:t>‹Nº›</a:t>
            </a:fld>
            <a:endParaRPr lang="zh-CN" altLang="en-US"/>
          </a:p>
        </p:txBody>
      </p:sp>
    </p:spTree>
    <p:extLst>
      <p:ext uri="{BB962C8B-B14F-4D97-AF65-F5344CB8AC3E}">
        <p14:creationId xmlns:p14="http://schemas.microsoft.com/office/powerpoint/2010/main" val="2574367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4572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9144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3716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18288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649C4-DF96-4AB7-8EFA-C60B664AC0E4}" type="slidenum">
              <a:rPr lang="zh-CN" altLang="en-US" smtClean="0">
                <a:solidFill>
                  <a:prstClr val="black"/>
                </a:solidFill>
                <a:ea typeface="宋体"/>
              </a:rPr>
              <a:pPr/>
              <a:t>8</a:t>
            </a:fld>
            <a:endParaRPr lang="zh-CN" altLang="en-US" dirty="0">
              <a:solidFill>
                <a:prstClr val="black"/>
              </a:solidFill>
              <a:ea typeface="宋体"/>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SV" dirty="0"/>
          </a:p>
        </p:txBody>
      </p:sp>
      <p:sp>
        <p:nvSpPr>
          <p:cNvPr id="4" name="3 Marcador de número de diapositiva"/>
          <p:cNvSpPr>
            <a:spLocks noGrp="1"/>
          </p:cNvSpPr>
          <p:nvPr>
            <p:ph type="sldNum" sz="quarter" idx="10"/>
          </p:nvPr>
        </p:nvSpPr>
        <p:spPr/>
        <p:txBody>
          <a:bodyPr/>
          <a:lstStyle/>
          <a:p>
            <a:fld id="{AF533E96-F078-4B3D-A8F4-F1AF21EBC357}"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336999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649C4-DF96-4AB7-8EFA-C60B664AC0E4}" type="slidenum">
              <a:rPr lang="zh-CN" altLang="en-US" smtClean="0">
                <a:solidFill>
                  <a:prstClr val="black"/>
                </a:solidFill>
                <a:ea typeface="宋体"/>
              </a:rPr>
              <a:pPr/>
              <a:t>20</a:t>
            </a:fld>
            <a:endParaRPr lang="zh-CN" altLang="en-US" dirty="0">
              <a:solidFill>
                <a:prstClr val="black"/>
              </a:solidFill>
              <a:ea typeface="宋体"/>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649C4-DF96-4AB7-8EFA-C60B664AC0E4}" type="slidenum">
              <a:rPr lang="zh-CN" altLang="en-US" smtClean="0">
                <a:solidFill>
                  <a:prstClr val="black"/>
                </a:solidFill>
                <a:ea typeface="宋体"/>
              </a:rPr>
              <a:pPr/>
              <a:t>21</a:t>
            </a:fld>
            <a:endParaRPr lang="zh-CN" altLang="en-US" dirty="0">
              <a:solidFill>
                <a:prstClr val="black"/>
              </a:solidFill>
              <a:ea typeface="宋体"/>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Click to edit Master title style</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Click to edit Master title style</a:t>
            </a:r>
          </a:p>
        </p:txBody>
      </p:sp>
      <p:sp>
        <p:nvSpPr>
          <p:cNvPr id="4" name="日期占位符 3"/>
          <p:cNvSpPr>
            <a:spLocks noGrp="1"/>
          </p:cNvSpPr>
          <p:nvPr>
            <p:ph type="dt" sz="half" idx="10"/>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817438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Click to edit Master title style</a:t>
            </a:r>
          </a:p>
        </p:txBody>
      </p:sp>
      <p:sp>
        <p:nvSpPr>
          <p:cNvPr id="3" name="内容占位符 2"/>
          <p:cNvSpPr>
            <a:spLocks noGrp="1"/>
          </p:cNvSpPr>
          <p:nvPr>
            <p:ph idx="1" hasCustomPrompt="1"/>
          </p:nvPr>
        </p:nvSpPr>
        <p:spPr/>
        <p:txBody>
          <a:bodyPr/>
          <a:lstStyle/>
          <a:p>
            <a:pPr lvl="0"/>
            <a:r>
              <a:rPr lang="zh-CN" altLang="en-US" smtClean="0"/>
              <a:t>Click to edit Master text style</a:t>
            </a:r>
          </a:p>
          <a:p>
            <a:pPr lvl="1"/>
            <a:r>
              <a:rPr lang="zh-CN" altLang="en-US" smtClean="0"/>
              <a:t>Second level</a:t>
            </a:r>
          </a:p>
          <a:p>
            <a:pPr lvl="2"/>
            <a:r>
              <a:rPr lang="zh-CN" altLang="en-US" smtClean="0"/>
              <a:t>Third level</a:t>
            </a:r>
          </a:p>
          <a:p>
            <a:pPr lvl="3"/>
            <a:r>
              <a:rPr lang="zh-CN" altLang="en-US" smtClean="0"/>
              <a:t>Fourth level</a:t>
            </a:r>
          </a:p>
          <a:p>
            <a:pPr lvl="4"/>
            <a:r>
              <a:rPr lang="zh-CN" altLang="en-US" smtClean="0"/>
              <a:t>Fifth level</a:t>
            </a:r>
          </a:p>
        </p:txBody>
      </p:sp>
      <p:sp>
        <p:nvSpPr>
          <p:cNvPr id="4" name="日期占位符 3"/>
          <p:cNvSpPr>
            <a:spLocks noGrp="1"/>
          </p:cNvSpPr>
          <p:nvPr>
            <p:ph type="dt" sz="half" idx="10"/>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10781726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1" y="0"/>
            <a:ext cx="12192000" cy="6858000"/>
          </a:xfr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2800" b="0" i="0" u="none" strike="noStrike" kern="1200" cap="none" spc="0" normalizeH="0" baseline="0" noProof="0">
                <a:ln>
                  <a:noFill/>
                </a:ln>
                <a:solidFill>
                  <a:schemeClr val="tx1"/>
                </a:solidFill>
                <a:effectLst/>
                <a:uLnTx/>
                <a:uFillTx/>
                <a:latin typeface="+mn-lt"/>
                <a:ea typeface="+mn-ea"/>
                <a:cs typeface="+mn-cs"/>
              </a:rPr>
              <a:t> </a:t>
            </a:r>
          </a:p>
        </p:txBody>
      </p:sp>
      <p:sp>
        <p:nvSpPr>
          <p:cNvPr id="2" name="日期占位符 1"/>
          <p:cNvSpPr>
            <a:spLocks noGrp="1"/>
          </p:cNvSpPr>
          <p:nvPr>
            <p:ph type="dt" sz="half"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3" name="页脚占位符 2"/>
          <p:cNvSpPr>
            <a:spLocks noGrp="1"/>
          </p:cNvSpPr>
          <p:nvPr>
            <p:ph type="ftr" sz="quarter" idx="12"/>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4" name="灯片编号占位符 3"/>
          <p:cNvSpPr>
            <a:spLocks noGrp="1"/>
          </p:cNvSpPr>
          <p:nvPr>
            <p:ph type="sldNum" sz="quarter" idx="13"/>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9650959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5" name="テキスト プレースホルダー 6"/>
          <p:cNvSpPr>
            <a:spLocks noGrp="1"/>
          </p:cNvSpPr>
          <p:nvPr>
            <p:ph type="body" sz="quarter" idx="14" hasCustomPrompt="1"/>
          </p:nvPr>
        </p:nvSpPr>
        <p:spPr>
          <a:xfrm>
            <a:off x="718937" y="2852936"/>
            <a:ext cx="10801145" cy="2208245"/>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userDrawn="1"/>
        </p:nvSpPr>
        <p:spPr>
          <a:xfrm>
            <a:off x="814975" y="2756926"/>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96513693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アーチ 4"/>
          <p:cNvSpPr/>
          <p:nvPr userDrawn="1"/>
        </p:nvSpPr>
        <p:spPr>
          <a:xfrm rot="3600000">
            <a:off x="777224" y="2340179"/>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3" name="アーチ 12"/>
          <p:cNvSpPr/>
          <p:nvPr userDrawn="1"/>
        </p:nvSpPr>
        <p:spPr>
          <a:xfrm rot="6618510">
            <a:off x="854950" y="2417917"/>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5" name="テキスト プレースホルダー 6"/>
          <p:cNvSpPr>
            <a:spLocks noGrp="1"/>
          </p:cNvSpPr>
          <p:nvPr>
            <p:ph type="body" sz="quarter" idx="15" hasCustomPrompt="1"/>
          </p:nvPr>
        </p:nvSpPr>
        <p:spPr>
          <a:xfrm>
            <a:off x="1348817" y="2497200"/>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806201" y="2968001"/>
            <a:ext cx="9292823" cy="2151884"/>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95566840"/>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アーチ 19"/>
          <p:cNvSpPr/>
          <p:nvPr userDrawn="1"/>
        </p:nvSpPr>
        <p:spPr>
          <a:xfrm rot="3600000">
            <a:off x="777224" y="1962048"/>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1" name="アーチ 20"/>
          <p:cNvSpPr/>
          <p:nvPr userDrawn="1"/>
        </p:nvSpPr>
        <p:spPr>
          <a:xfrm rot="6618510">
            <a:off x="854950" y="2039783"/>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2" name="テキスト プレースホルダー 6"/>
          <p:cNvSpPr>
            <a:spLocks noGrp="1"/>
          </p:cNvSpPr>
          <p:nvPr>
            <p:ph type="body" sz="quarter" idx="15" hasCustomPrompt="1"/>
          </p:nvPr>
        </p:nvSpPr>
        <p:spPr>
          <a:xfrm>
            <a:off x="1348817" y="2119071"/>
            <a:ext cx="4556107"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1806201" y="2589855"/>
            <a:ext cx="4098724" cy="3151161"/>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userDrawn="1"/>
        </p:nvSpPr>
        <p:spPr>
          <a:xfrm rot="3600000">
            <a:off x="6277591" y="1959983"/>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8" name="アーチ 27"/>
          <p:cNvSpPr/>
          <p:nvPr userDrawn="1"/>
        </p:nvSpPr>
        <p:spPr>
          <a:xfrm rot="6618510">
            <a:off x="6355317" y="2037719"/>
            <a:ext cx="839345" cy="839419"/>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9" name="テキスト プレースホルダー 6"/>
          <p:cNvSpPr>
            <a:spLocks noGrp="1"/>
          </p:cNvSpPr>
          <p:nvPr>
            <p:ph type="body" sz="quarter" idx="16" hasCustomPrompt="1"/>
          </p:nvPr>
        </p:nvSpPr>
        <p:spPr>
          <a:xfrm>
            <a:off x="6849184" y="2117006"/>
            <a:ext cx="4556107"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7306567" y="2587799"/>
            <a:ext cx="4098724" cy="3151161"/>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1697364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9" name="グループ化 8"/>
          <p:cNvGrpSpPr/>
          <p:nvPr userDrawn="1"/>
        </p:nvGrpSpPr>
        <p:grpSpPr>
          <a:xfrm>
            <a:off x="21" y="1876403"/>
            <a:ext cx="6443876" cy="2208245"/>
            <a:chOff x="0" y="2839244"/>
            <a:chExt cx="9664975" cy="3312368"/>
          </a:xfrm>
          <a:solidFill>
            <a:schemeClr val="accent3"/>
          </a:solidFill>
        </p:grpSpPr>
        <p:sp>
          <p:nvSpPr>
            <p:cNvPr id="5" name="正方形/長方形 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6" name="直角三角形 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grpSp>
        <p:nvGrpSpPr>
          <p:cNvPr id="34" name="グループ化 33"/>
          <p:cNvGrpSpPr/>
          <p:nvPr userDrawn="1"/>
        </p:nvGrpSpPr>
        <p:grpSpPr>
          <a:xfrm rot="10800000">
            <a:off x="5748145" y="2202047"/>
            <a:ext cx="6443876" cy="2208245"/>
            <a:chOff x="0" y="2839244"/>
            <a:chExt cx="9664975" cy="3312368"/>
          </a:xfrm>
          <a:solidFill>
            <a:schemeClr val="accent2"/>
          </a:solidFill>
        </p:grpSpPr>
        <p:sp>
          <p:nvSpPr>
            <p:cNvPr id="35" name="正方形/長方形 3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直角三角形 3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sp>
        <p:nvSpPr>
          <p:cNvPr id="37" name="テキスト プレースホルダー 6"/>
          <p:cNvSpPr>
            <a:spLocks noGrp="1"/>
          </p:cNvSpPr>
          <p:nvPr>
            <p:ph type="body" sz="quarter" idx="27" hasCustomPrompt="1"/>
          </p:nvPr>
        </p:nvSpPr>
        <p:spPr>
          <a:xfrm>
            <a:off x="556642" y="2069105"/>
            <a:ext cx="4934653"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6710602" y="2403580"/>
            <a:ext cx="4934653"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userDrawn="1"/>
        </p:nvGrpSpPr>
        <p:grpSpPr>
          <a:xfrm>
            <a:off x="1" y="4074299"/>
            <a:ext cx="6468055" cy="79353"/>
            <a:chOff x="0" y="6111441"/>
            <a:chExt cx="9701241" cy="119030"/>
          </a:xfrm>
          <a:solidFill>
            <a:schemeClr val="accent3">
              <a:lumMod val="60000"/>
              <a:lumOff val="40000"/>
            </a:schemeClr>
          </a:solidFill>
        </p:grpSpPr>
        <p:sp>
          <p:nvSpPr>
            <p:cNvPr id="40" name="正方形/長方形 39"/>
            <p:cNvSpPr/>
            <p:nvPr userDrawn="1"/>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lumMod val="20000"/>
                    <a:lumOff val="80000"/>
                  </a:srgbClr>
                </a:solidFill>
              </a:endParaRPr>
            </a:p>
          </p:txBody>
        </p:sp>
        <p:sp>
          <p:nvSpPr>
            <p:cNvPr id="41" name="直角三角形 40"/>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lumMod val="20000"/>
                    <a:lumOff val="80000"/>
                  </a:srgbClr>
                </a:solidFill>
              </a:endParaRPr>
            </a:p>
          </p:txBody>
        </p:sp>
      </p:grpSp>
      <p:grpSp>
        <p:nvGrpSpPr>
          <p:cNvPr id="42" name="グループ化 41"/>
          <p:cNvGrpSpPr/>
          <p:nvPr userDrawn="1"/>
        </p:nvGrpSpPr>
        <p:grpSpPr>
          <a:xfrm rot="10800000">
            <a:off x="5721829" y="2133282"/>
            <a:ext cx="6470172" cy="79353"/>
            <a:chOff x="-3174" y="6111441"/>
            <a:chExt cx="9704415" cy="119030"/>
          </a:xfrm>
          <a:solidFill>
            <a:schemeClr val="accent2">
              <a:lumMod val="60000"/>
              <a:lumOff val="40000"/>
            </a:schemeClr>
          </a:solidFill>
        </p:grpSpPr>
        <p:sp>
          <p:nvSpPr>
            <p:cNvPr id="43" name="正方形/長方形 42"/>
            <p:cNvSpPr/>
            <p:nvPr userDrawn="1"/>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4" name="直角三角形 43"/>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sp>
        <p:nvSpPr>
          <p:cNvPr id="45" name="テキスト プレースホルダー 6"/>
          <p:cNvSpPr>
            <a:spLocks noGrp="1"/>
          </p:cNvSpPr>
          <p:nvPr>
            <p:ph type="body" sz="quarter" idx="14" hasCustomPrompt="1"/>
          </p:nvPr>
        </p:nvSpPr>
        <p:spPr>
          <a:xfrm>
            <a:off x="553046" y="4232393"/>
            <a:ext cx="4942319" cy="126247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6703522" y="4486499"/>
            <a:ext cx="4942319" cy="126247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47483312"/>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アーチ 33"/>
          <p:cNvSpPr/>
          <p:nvPr userDrawn="1"/>
        </p:nvSpPr>
        <p:spPr>
          <a:xfrm rot="3600000">
            <a:off x="777224" y="1613572"/>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5" name="アーチ 34"/>
          <p:cNvSpPr/>
          <p:nvPr userDrawn="1"/>
        </p:nvSpPr>
        <p:spPr>
          <a:xfrm rot="6618510">
            <a:off x="854950" y="1691305"/>
            <a:ext cx="839345" cy="839419"/>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テキスト プレースホルダー 6"/>
          <p:cNvSpPr>
            <a:spLocks noGrp="1"/>
          </p:cNvSpPr>
          <p:nvPr>
            <p:ph type="body" sz="quarter" idx="15" hasCustomPrompt="1"/>
          </p:nvPr>
        </p:nvSpPr>
        <p:spPr>
          <a:xfrm>
            <a:off x="1348817" y="1770595"/>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1" y="2241379"/>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7224"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9" name="アーチ 38"/>
          <p:cNvSpPr/>
          <p:nvPr userDrawn="1"/>
        </p:nvSpPr>
        <p:spPr>
          <a:xfrm rot="6618510">
            <a:off x="854950" y="3164879"/>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1" y="3714948"/>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42" name="アーチ 41"/>
          <p:cNvSpPr/>
          <p:nvPr userDrawn="1"/>
        </p:nvSpPr>
        <p:spPr>
          <a:xfrm rot="3600000">
            <a:off x="777224" y="4560709"/>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3" name="アーチ 42"/>
          <p:cNvSpPr/>
          <p:nvPr userDrawn="1"/>
        </p:nvSpPr>
        <p:spPr>
          <a:xfrm rot="6618510">
            <a:off x="854950" y="4638441"/>
            <a:ext cx="839345" cy="839419"/>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4" name="テキスト プレースホルダー 6"/>
          <p:cNvSpPr>
            <a:spLocks noGrp="1"/>
          </p:cNvSpPr>
          <p:nvPr>
            <p:ph type="body" sz="quarter" idx="16" hasCustomPrompt="1"/>
          </p:nvPr>
        </p:nvSpPr>
        <p:spPr>
          <a:xfrm>
            <a:off x="1348817" y="4717732"/>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1806201" y="5188517"/>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9612753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アーチ 33"/>
          <p:cNvSpPr/>
          <p:nvPr userDrawn="1"/>
        </p:nvSpPr>
        <p:spPr>
          <a:xfrm rot="3600000">
            <a:off x="777224" y="1613572"/>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5" name="アーチ 34"/>
          <p:cNvSpPr/>
          <p:nvPr userDrawn="1"/>
        </p:nvSpPr>
        <p:spPr>
          <a:xfrm rot="6618510">
            <a:off x="854950" y="1691305"/>
            <a:ext cx="839345" cy="839419"/>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テキスト プレースホルダー 6"/>
          <p:cNvSpPr>
            <a:spLocks noGrp="1"/>
          </p:cNvSpPr>
          <p:nvPr>
            <p:ph type="body" sz="quarter" idx="15" hasCustomPrompt="1"/>
          </p:nvPr>
        </p:nvSpPr>
        <p:spPr>
          <a:xfrm>
            <a:off x="1348817" y="1770595"/>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1" y="2241379"/>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7224"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39" name="アーチ 38"/>
          <p:cNvSpPr/>
          <p:nvPr userDrawn="1"/>
        </p:nvSpPr>
        <p:spPr>
          <a:xfrm rot="6618510">
            <a:off x="854950" y="3164879"/>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1" y="3714948"/>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776470" y="4564592"/>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20" name="アーチ 19"/>
          <p:cNvSpPr/>
          <p:nvPr userDrawn="1"/>
        </p:nvSpPr>
        <p:spPr>
          <a:xfrm rot="6618510">
            <a:off x="854196" y="4642324"/>
            <a:ext cx="839345" cy="839419"/>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1" name="テキスト プレースホルダー 6"/>
          <p:cNvSpPr>
            <a:spLocks noGrp="1"/>
          </p:cNvSpPr>
          <p:nvPr>
            <p:ph type="body" sz="quarter" idx="18" hasCustomPrompt="1"/>
          </p:nvPr>
        </p:nvSpPr>
        <p:spPr>
          <a:xfrm>
            <a:off x="1348061" y="4721615"/>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805446" y="5192400"/>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9114281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アーチ 33"/>
          <p:cNvSpPr/>
          <p:nvPr userDrawn="1"/>
        </p:nvSpPr>
        <p:spPr>
          <a:xfrm rot="3600000">
            <a:off x="777224" y="1613572"/>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5" name="アーチ 34"/>
          <p:cNvSpPr/>
          <p:nvPr userDrawn="1"/>
        </p:nvSpPr>
        <p:spPr>
          <a:xfrm rot="6618510">
            <a:off x="854950" y="1691305"/>
            <a:ext cx="839345" cy="839419"/>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テキスト プレースホルダー 6"/>
          <p:cNvSpPr>
            <a:spLocks noGrp="1"/>
          </p:cNvSpPr>
          <p:nvPr>
            <p:ph type="body" sz="quarter" idx="15" hasCustomPrompt="1"/>
          </p:nvPr>
        </p:nvSpPr>
        <p:spPr>
          <a:xfrm>
            <a:off x="1348818" y="1770595"/>
            <a:ext cx="4746653"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22" y="2241386"/>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7224" y="3890264"/>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9" name="アーチ 38"/>
          <p:cNvSpPr/>
          <p:nvPr userDrawn="1"/>
        </p:nvSpPr>
        <p:spPr>
          <a:xfrm rot="6618510">
            <a:off x="854950" y="3967996"/>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0" name="テキスト プレースホルダー 6"/>
          <p:cNvSpPr>
            <a:spLocks noGrp="1"/>
          </p:cNvSpPr>
          <p:nvPr>
            <p:ph type="body" sz="quarter" idx="16" hasCustomPrompt="1"/>
          </p:nvPr>
        </p:nvSpPr>
        <p:spPr>
          <a:xfrm>
            <a:off x="1348818" y="4047287"/>
            <a:ext cx="4746653"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22" y="4518075"/>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6248558" y="1615605"/>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0" name="アーチ 19"/>
          <p:cNvSpPr/>
          <p:nvPr userDrawn="1"/>
        </p:nvSpPr>
        <p:spPr>
          <a:xfrm rot="6618510">
            <a:off x="6326304" y="1693337"/>
            <a:ext cx="839345" cy="839419"/>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1" name="テキスト プレースホルダー 6"/>
          <p:cNvSpPr>
            <a:spLocks noGrp="1"/>
          </p:cNvSpPr>
          <p:nvPr>
            <p:ph type="body" sz="quarter" idx="18" hasCustomPrompt="1"/>
          </p:nvPr>
        </p:nvSpPr>
        <p:spPr>
          <a:xfrm>
            <a:off x="6820150" y="1772628"/>
            <a:ext cx="4746653"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7277554" y="2243418"/>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userDrawn="1"/>
        </p:nvSpPr>
        <p:spPr>
          <a:xfrm rot="3600000">
            <a:off x="6248558" y="3892297"/>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4" name="アーチ 23"/>
          <p:cNvSpPr/>
          <p:nvPr userDrawn="1"/>
        </p:nvSpPr>
        <p:spPr>
          <a:xfrm rot="6618510">
            <a:off x="6326304" y="3970029"/>
            <a:ext cx="839345" cy="839419"/>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5" name="テキスト プレースホルダー 6"/>
          <p:cNvSpPr>
            <a:spLocks noGrp="1"/>
          </p:cNvSpPr>
          <p:nvPr>
            <p:ph type="body" sz="quarter" idx="20" hasCustomPrompt="1"/>
          </p:nvPr>
        </p:nvSpPr>
        <p:spPr>
          <a:xfrm>
            <a:off x="6820150" y="4049320"/>
            <a:ext cx="4746653"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7277554" y="4520109"/>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00589512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図プレースホルダー 9"/>
          <p:cNvSpPr>
            <a:spLocks noGrp="1"/>
          </p:cNvSpPr>
          <p:nvPr>
            <p:ph type="pic" sz="quarter" idx="16" hasCustomPrompt="1"/>
          </p:nvPr>
        </p:nvSpPr>
        <p:spPr>
          <a:xfrm>
            <a:off x="21" y="1604812"/>
            <a:ext cx="12191999" cy="358164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7" y="5438176"/>
            <a:ext cx="10801145" cy="793291"/>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814975" y="5342167"/>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テキスト プレースホルダー 13"/>
          <p:cNvSpPr>
            <a:spLocks noGrp="1"/>
          </p:cNvSpPr>
          <p:nvPr>
            <p:ph type="body" sz="quarter" idx="19" hasCustomPrompt="1"/>
          </p:nvPr>
        </p:nvSpPr>
        <p:spPr>
          <a:xfrm>
            <a:off x="0" y="4431697"/>
            <a:ext cx="12192000" cy="764420"/>
          </a:xfrm>
          <a:solidFill>
            <a:schemeClr val="accent1">
              <a:lumMod val="75000"/>
              <a:alpha val="80000"/>
            </a:schemeClr>
          </a:solidFill>
        </p:spPr>
        <p:txBody>
          <a:bodyPr anchor="ctr">
            <a:noAutofit/>
          </a:bodyPr>
          <a:lstStyle>
            <a:lvl1pPr algn="ctr">
              <a:defRPr sz="32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23457370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4655735" y="1604797"/>
            <a:ext cx="7536284" cy="3120347"/>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テキスト プレースホルダー 6"/>
          <p:cNvSpPr>
            <a:spLocks noGrp="1"/>
          </p:cNvSpPr>
          <p:nvPr>
            <p:ph type="body" sz="quarter" idx="15" hasCustomPrompt="1"/>
          </p:nvPr>
        </p:nvSpPr>
        <p:spPr>
          <a:xfrm>
            <a:off x="718937" y="5109201"/>
            <a:ext cx="10801145" cy="102036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userDrawn="1"/>
        </p:nvSpPr>
        <p:spPr>
          <a:xfrm>
            <a:off x="814975" y="5013176"/>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正方形/長方形 13"/>
          <p:cNvSpPr/>
          <p:nvPr userDrawn="1"/>
        </p:nvSpPr>
        <p:spPr>
          <a:xfrm>
            <a:off x="0" y="1604797"/>
            <a:ext cx="4655715" cy="31203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テキスト プレースホルダー 6"/>
          <p:cNvSpPr>
            <a:spLocks noGrp="1"/>
          </p:cNvSpPr>
          <p:nvPr>
            <p:ph type="body" sz="quarter" idx="16" hasCustomPrompt="1"/>
          </p:nvPr>
        </p:nvSpPr>
        <p:spPr>
          <a:xfrm>
            <a:off x="718936" y="1844824"/>
            <a:ext cx="3600712" cy="2688299"/>
          </a:xfrm>
        </p:spPr>
        <p:txBody>
          <a:bodyPr anchor="b">
            <a:normAutofit/>
          </a:bodyPr>
          <a:lstStyle>
            <a:lvl1pPr algn="r">
              <a:defRPr sz="2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1377219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Click to edit Master title style</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Click to edit Master title style</a:t>
            </a:r>
          </a:p>
        </p:txBody>
      </p:sp>
      <p:sp>
        <p:nvSpPr>
          <p:cNvPr id="4" name="日期占位符 3"/>
          <p:cNvSpPr>
            <a:spLocks noGrp="1"/>
          </p:cNvSpPr>
          <p:nvPr>
            <p:ph type="dt" sz="half" idx="10"/>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540664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図プレースホルダー 9"/>
          <p:cNvSpPr>
            <a:spLocks noGrp="1"/>
          </p:cNvSpPr>
          <p:nvPr>
            <p:ph type="pic" sz="quarter" idx="14" hasCustomPrompt="1"/>
          </p:nvPr>
        </p:nvSpPr>
        <p:spPr>
          <a:xfrm>
            <a:off x="21" y="1604797"/>
            <a:ext cx="2975383" cy="3120347"/>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2975404" y="1604797"/>
            <a:ext cx="5713129" cy="3120347"/>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8688513" y="1604797"/>
            <a:ext cx="3503487" cy="3120347"/>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7" y="5109201"/>
            <a:ext cx="10801145" cy="102036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814975" y="5013176"/>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正方形/長方形 13"/>
          <p:cNvSpPr/>
          <p:nvPr userDrawn="1"/>
        </p:nvSpPr>
        <p:spPr>
          <a:xfrm>
            <a:off x="19" y="4725144"/>
            <a:ext cx="2975940" cy="960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正方形/長方形 14"/>
          <p:cNvSpPr/>
          <p:nvPr userDrawn="1"/>
        </p:nvSpPr>
        <p:spPr>
          <a:xfrm>
            <a:off x="2975961" y="4725144"/>
            <a:ext cx="5712500" cy="96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正方形/長方形 15"/>
          <p:cNvSpPr/>
          <p:nvPr userDrawn="1"/>
        </p:nvSpPr>
        <p:spPr>
          <a:xfrm>
            <a:off x="8688513" y="4725144"/>
            <a:ext cx="3503487" cy="960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602860445"/>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cons and Items">
    <p:spTree>
      <p:nvGrpSpPr>
        <p:cNvPr id="1" name=""/>
        <p:cNvGrpSpPr/>
        <p:nvPr/>
      </p:nvGrpSpPr>
      <p:grpSpPr>
        <a:xfrm>
          <a:off x="0" y="0"/>
          <a:ext cx="0" cy="0"/>
          <a:chOff x="0" y="0"/>
          <a:chExt cx="0" cy="0"/>
        </a:xfrm>
      </p:grpSpPr>
      <p:sp>
        <p:nvSpPr>
          <p:cNvPr id="53" name="円/楕円 52"/>
          <p:cNvSpPr/>
          <p:nvPr userDrawn="1"/>
        </p:nvSpPr>
        <p:spPr>
          <a:xfrm>
            <a:off x="4051258" y="2022713"/>
            <a:ext cx="1578183" cy="1578047"/>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4" name="円/楕円 53"/>
          <p:cNvSpPr/>
          <p:nvPr userDrawn="1"/>
        </p:nvSpPr>
        <p:spPr>
          <a:xfrm>
            <a:off x="6671198" y="2022713"/>
            <a:ext cx="1578183" cy="157804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5" name="円/楕円 54"/>
          <p:cNvSpPr/>
          <p:nvPr userDrawn="1"/>
        </p:nvSpPr>
        <p:spPr>
          <a:xfrm>
            <a:off x="9291138" y="2022713"/>
            <a:ext cx="1578183" cy="157804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6" name="円/楕円 55"/>
          <p:cNvSpPr/>
          <p:nvPr userDrawn="1"/>
        </p:nvSpPr>
        <p:spPr>
          <a:xfrm>
            <a:off x="1429422" y="2022713"/>
            <a:ext cx="1578183" cy="157804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9" name="円/楕円 48"/>
          <p:cNvSpPr/>
          <p:nvPr userDrawn="1"/>
        </p:nvSpPr>
        <p:spPr>
          <a:xfrm>
            <a:off x="3949649" y="1954993"/>
            <a:ext cx="1578183" cy="1578047"/>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円/楕円 49"/>
          <p:cNvSpPr/>
          <p:nvPr userDrawn="1"/>
        </p:nvSpPr>
        <p:spPr>
          <a:xfrm>
            <a:off x="6569589" y="1954993"/>
            <a:ext cx="1578183" cy="157804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1" name="円/楕円 50"/>
          <p:cNvSpPr/>
          <p:nvPr userDrawn="1"/>
        </p:nvSpPr>
        <p:spPr>
          <a:xfrm>
            <a:off x="9189529" y="1954993"/>
            <a:ext cx="1578183" cy="157804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2" name="円/楕円 51"/>
          <p:cNvSpPr/>
          <p:nvPr userDrawn="1"/>
        </p:nvSpPr>
        <p:spPr>
          <a:xfrm>
            <a:off x="1327813" y="1954971"/>
            <a:ext cx="1578183" cy="157804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3996959" y="1988842"/>
            <a:ext cx="1578183" cy="157804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6616901" y="1988842"/>
            <a:ext cx="1578183" cy="15780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円/楕円 12"/>
          <p:cNvSpPr/>
          <p:nvPr userDrawn="1"/>
        </p:nvSpPr>
        <p:spPr>
          <a:xfrm>
            <a:off x="9236839" y="1988842"/>
            <a:ext cx="1578183" cy="157804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1375123" y="1988842"/>
            <a:ext cx="1578183" cy="15780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図プレースホルダー 12"/>
          <p:cNvSpPr>
            <a:spLocks noGrp="1"/>
          </p:cNvSpPr>
          <p:nvPr userDrawn="1">
            <p:ph type="pic" sz="quarter" idx="17" hasCustomPrompt="1"/>
          </p:nvPr>
        </p:nvSpPr>
        <p:spPr>
          <a:xfrm>
            <a:off x="4503319" y="2495179"/>
            <a:ext cx="565421" cy="565372"/>
          </a:xfrm>
        </p:spPr>
        <p:txBody>
          <a:bodyPr>
            <a:normAutofit/>
          </a:bodyPr>
          <a:lstStyle>
            <a:lvl1pPr>
              <a:defRPr sz="1100"/>
            </a:lvl1pPr>
          </a:lstStyle>
          <a:p>
            <a:r>
              <a:rPr kumimoji="1" lang="en-US" altLang="ja-JP" dirty="0"/>
              <a:t>Icon</a:t>
            </a:r>
            <a:endParaRPr kumimoji="1" lang="ja-JP" altLang="en-US" dirty="0"/>
          </a:p>
        </p:txBody>
      </p:sp>
      <p:sp>
        <p:nvSpPr>
          <p:cNvPr id="14" name="図プレースホルダー 12"/>
          <p:cNvSpPr>
            <a:spLocks noGrp="1"/>
          </p:cNvSpPr>
          <p:nvPr userDrawn="1">
            <p:ph type="pic" sz="quarter" idx="18" hasCustomPrompt="1"/>
          </p:nvPr>
        </p:nvSpPr>
        <p:spPr>
          <a:xfrm>
            <a:off x="7123260" y="2495179"/>
            <a:ext cx="565421" cy="565372"/>
          </a:xfrm>
        </p:spPr>
        <p:txBody>
          <a:bodyPr>
            <a:normAutofit/>
          </a:bodyPr>
          <a:lstStyle>
            <a:lvl1pPr>
              <a:defRPr sz="1100"/>
            </a:lvl1pPr>
          </a:lstStyle>
          <a:p>
            <a:r>
              <a:rPr kumimoji="1" lang="en-US" altLang="ja-JP" dirty="0"/>
              <a:t>Icon</a:t>
            </a:r>
            <a:endParaRPr kumimoji="1" lang="ja-JP" altLang="en-US" dirty="0"/>
          </a:p>
        </p:txBody>
      </p:sp>
      <p:sp>
        <p:nvSpPr>
          <p:cNvPr id="15" name="図プレースホルダー 12"/>
          <p:cNvSpPr>
            <a:spLocks noGrp="1"/>
          </p:cNvSpPr>
          <p:nvPr userDrawn="1">
            <p:ph type="pic" sz="quarter" idx="19" hasCustomPrompt="1"/>
          </p:nvPr>
        </p:nvSpPr>
        <p:spPr>
          <a:xfrm>
            <a:off x="9743199" y="2495179"/>
            <a:ext cx="565421" cy="565372"/>
          </a:xfrm>
        </p:spPr>
        <p:txBody>
          <a:bodyPr>
            <a:normAutofit/>
          </a:bodyPr>
          <a:lstStyle>
            <a:lvl1pPr>
              <a:defRPr sz="1100"/>
            </a:lvl1pPr>
          </a:lstStyle>
          <a:p>
            <a:r>
              <a:rPr kumimoji="1" lang="en-US" altLang="ja-JP" dirty="0"/>
              <a:t>Icon</a:t>
            </a:r>
            <a:endParaRPr kumimoji="1" lang="ja-JP" altLang="en-US" dirty="0"/>
          </a:p>
        </p:txBody>
      </p:sp>
      <p:sp>
        <p:nvSpPr>
          <p:cNvPr id="20" name="図プレースホルダー 12"/>
          <p:cNvSpPr>
            <a:spLocks noGrp="1"/>
          </p:cNvSpPr>
          <p:nvPr userDrawn="1">
            <p:ph type="pic" sz="quarter" idx="20" hasCustomPrompt="1"/>
          </p:nvPr>
        </p:nvSpPr>
        <p:spPr>
          <a:xfrm>
            <a:off x="1881483" y="2495179"/>
            <a:ext cx="565421" cy="565372"/>
          </a:xfrm>
        </p:spPr>
        <p:txBody>
          <a:bodyPr>
            <a:normAutofit/>
          </a:bodyPr>
          <a:lstStyle>
            <a:lvl1pPr>
              <a:defRPr sz="1100"/>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936418" y="3667685"/>
            <a:ext cx="2455553" cy="480053"/>
          </a:xfrm>
        </p:spPr>
        <p:txBody>
          <a:bodyPr anchor="t">
            <a:noAutofit/>
          </a:bodyPr>
          <a:lstStyle>
            <a:lvl1pPr algn="ct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25527" y="4253921"/>
            <a:ext cx="2477333"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084001" y="4195744"/>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テキスト プレースホルダー 6"/>
          <p:cNvSpPr>
            <a:spLocks noGrp="1"/>
          </p:cNvSpPr>
          <p:nvPr>
            <p:ph type="body" sz="quarter" idx="25" hasCustomPrompt="1"/>
          </p:nvPr>
        </p:nvSpPr>
        <p:spPr>
          <a:xfrm>
            <a:off x="3538839" y="3666123"/>
            <a:ext cx="2477333" cy="480053"/>
          </a:xfrm>
        </p:spPr>
        <p:txBody>
          <a:bodyPr anchor="t">
            <a:noAutofit/>
          </a:bodyPr>
          <a:lstStyle>
            <a:lvl1pPr algn="ctr">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3546099" y="4252378"/>
            <a:ext cx="2477333"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3704573" y="4194182"/>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テキスト プレースホルダー 6"/>
          <p:cNvSpPr>
            <a:spLocks noGrp="1"/>
          </p:cNvSpPr>
          <p:nvPr>
            <p:ph type="body" sz="quarter" idx="27" hasCustomPrompt="1"/>
          </p:nvPr>
        </p:nvSpPr>
        <p:spPr>
          <a:xfrm>
            <a:off x="6163042" y="3667685"/>
            <a:ext cx="2477333" cy="480053"/>
          </a:xfrm>
        </p:spPr>
        <p:txBody>
          <a:bodyPr anchor="t">
            <a:noAutofit/>
          </a:bodyPr>
          <a:lstStyle>
            <a:lvl1pPr algn="ct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6166671" y="4253921"/>
            <a:ext cx="2477333"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6325145" y="4195744"/>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テキスト プレースホルダー 6"/>
          <p:cNvSpPr>
            <a:spLocks noGrp="1"/>
          </p:cNvSpPr>
          <p:nvPr>
            <p:ph type="body" sz="quarter" idx="29" hasCustomPrompt="1"/>
          </p:nvPr>
        </p:nvSpPr>
        <p:spPr>
          <a:xfrm>
            <a:off x="8787243" y="3667685"/>
            <a:ext cx="2477333" cy="480053"/>
          </a:xfrm>
        </p:spPr>
        <p:txBody>
          <a:bodyPr anchor="t">
            <a:noAutofit/>
          </a:bodyPr>
          <a:lstStyle>
            <a:lvl1pPr algn="ctr">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8787243" y="4253921"/>
            <a:ext cx="2477333"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8945717" y="4195744"/>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2083171634"/>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53" name="円/楕円 52"/>
          <p:cNvSpPr/>
          <p:nvPr userDrawn="1"/>
        </p:nvSpPr>
        <p:spPr>
          <a:xfrm>
            <a:off x="5164467" y="1887240"/>
            <a:ext cx="1967237" cy="1967067"/>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4" name="円/楕円 53"/>
          <p:cNvSpPr/>
          <p:nvPr userDrawn="1"/>
        </p:nvSpPr>
        <p:spPr>
          <a:xfrm>
            <a:off x="8605058" y="1887240"/>
            <a:ext cx="1967237" cy="196706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6" name="円/楕円 55"/>
          <p:cNvSpPr/>
          <p:nvPr userDrawn="1"/>
        </p:nvSpPr>
        <p:spPr>
          <a:xfrm>
            <a:off x="1723876" y="1887239"/>
            <a:ext cx="1967237" cy="196706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9" name="円/楕円 48"/>
          <p:cNvSpPr/>
          <p:nvPr userDrawn="1"/>
        </p:nvSpPr>
        <p:spPr>
          <a:xfrm>
            <a:off x="5062859" y="1819507"/>
            <a:ext cx="1967237" cy="1967067"/>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円/楕円 49"/>
          <p:cNvSpPr/>
          <p:nvPr userDrawn="1"/>
        </p:nvSpPr>
        <p:spPr>
          <a:xfrm>
            <a:off x="8503448" y="1819505"/>
            <a:ext cx="1967237" cy="196706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2" name="円/楕円 51"/>
          <p:cNvSpPr/>
          <p:nvPr userDrawn="1"/>
        </p:nvSpPr>
        <p:spPr>
          <a:xfrm>
            <a:off x="1622267" y="1819505"/>
            <a:ext cx="1967237" cy="19670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5110170" y="1853376"/>
            <a:ext cx="1967237" cy="19670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8550760" y="1853375"/>
            <a:ext cx="1967237" cy="19670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1669578" y="1853373"/>
            <a:ext cx="1967237" cy="19670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テキスト プレースホルダー 6"/>
          <p:cNvSpPr>
            <a:spLocks noGrp="1"/>
          </p:cNvSpPr>
          <p:nvPr>
            <p:ph type="body" sz="quarter" idx="21" hasCustomPrompt="1"/>
          </p:nvPr>
        </p:nvSpPr>
        <p:spPr>
          <a:xfrm>
            <a:off x="1096104" y="3904247"/>
            <a:ext cx="3090787" cy="480053"/>
          </a:xfrm>
        </p:spPr>
        <p:txBody>
          <a:bodyPr anchor="t">
            <a:noAutofit/>
          </a:bodyPr>
          <a:lstStyle>
            <a:lvl1pPr algn="ct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074151" y="4490483"/>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577529" y="4432306"/>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テキスト プレースホルダー 6"/>
          <p:cNvSpPr>
            <a:spLocks noGrp="1"/>
          </p:cNvSpPr>
          <p:nvPr>
            <p:ph type="body" sz="quarter" idx="25" hasCustomPrompt="1"/>
          </p:nvPr>
        </p:nvSpPr>
        <p:spPr>
          <a:xfrm>
            <a:off x="4534795" y="3902684"/>
            <a:ext cx="3118200" cy="480053"/>
          </a:xfrm>
        </p:spPr>
        <p:txBody>
          <a:bodyPr anchor="t">
            <a:noAutofit/>
          </a:bodyPr>
          <a:lstStyle>
            <a:lvl1pPr algn="ctr">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4536624" y="4488919"/>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5040002" y="4430743"/>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テキスト プレースホルダー 6"/>
          <p:cNvSpPr>
            <a:spLocks noGrp="1"/>
          </p:cNvSpPr>
          <p:nvPr>
            <p:ph type="body" sz="quarter" idx="27" hasCustomPrompt="1"/>
          </p:nvPr>
        </p:nvSpPr>
        <p:spPr>
          <a:xfrm>
            <a:off x="7975277" y="3904247"/>
            <a:ext cx="3118200" cy="480053"/>
          </a:xfrm>
        </p:spPr>
        <p:txBody>
          <a:bodyPr anchor="t">
            <a:noAutofit/>
          </a:bodyPr>
          <a:lstStyle>
            <a:lvl1pPr algn="ct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7973478" y="4490483"/>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8476857" y="4432306"/>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テキスト プレースホルダー 6"/>
          <p:cNvSpPr>
            <a:spLocks noGrp="1"/>
          </p:cNvSpPr>
          <p:nvPr>
            <p:ph type="body" sz="quarter" idx="29" hasCustomPrompt="1"/>
          </p:nvPr>
        </p:nvSpPr>
        <p:spPr>
          <a:xfrm>
            <a:off x="1714219" y="2563011"/>
            <a:ext cx="1865628" cy="480053"/>
          </a:xfrm>
        </p:spPr>
        <p:txBody>
          <a:bodyPr anchor="t">
            <a:noAutofit/>
          </a:bodyPr>
          <a:lstStyle>
            <a:lvl1pPr algn="ctr">
              <a:defRPr sz="21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5157902" y="2563011"/>
            <a:ext cx="1865628" cy="480053"/>
          </a:xfrm>
        </p:spPr>
        <p:txBody>
          <a:bodyPr anchor="t">
            <a:noAutofit/>
          </a:bodyPr>
          <a:lstStyle>
            <a:lvl1pPr algn="ctr">
              <a:defRPr sz="21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8601585" y="2563011"/>
            <a:ext cx="1865628" cy="480053"/>
          </a:xfrm>
        </p:spPr>
        <p:txBody>
          <a:bodyPr anchor="t">
            <a:noAutofit/>
          </a:bodyPr>
          <a:lstStyle>
            <a:lvl1pPr algn="ctr">
              <a:defRPr sz="2100"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197544407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 Iconic List">
    <p:spTree>
      <p:nvGrpSpPr>
        <p:cNvPr id="1" name=""/>
        <p:cNvGrpSpPr/>
        <p:nvPr/>
      </p:nvGrpSpPr>
      <p:grpSpPr>
        <a:xfrm>
          <a:off x="0" y="0"/>
          <a:ext cx="0" cy="0"/>
          <a:chOff x="0" y="0"/>
          <a:chExt cx="0" cy="0"/>
        </a:xfrm>
      </p:grpSpPr>
      <p:sp>
        <p:nvSpPr>
          <p:cNvPr id="19" name="円/楕円 18"/>
          <p:cNvSpPr/>
          <p:nvPr userDrawn="1"/>
        </p:nvSpPr>
        <p:spPr>
          <a:xfrm>
            <a:off x="382869" y="1652804"/>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図プレースホルダー 12"/>
          <p:cNvSpPr>
            <a:spLocks noGrp="1"/>
          </p:cNvSpPr>
          <p:nvPr userDrawn="1">
            <p:ph type="pic" sz="quarter" idx="20" hasCustomPrompt="1"/>
          </p:nvPr>
        </p:nvSpPr>
        <p:spPr>
          <a:xfrm>
            <a:off x="593286" y="1863202"/>
            <a:ext cx="368259" cy="368228"/>
          </a:xfrm>
        </p:spPr>
        <p:txBody>
          <a:bodyPr>
            <a:normAutofit/>
          </a:bodyPr>
          <a:lstStyle>
            <a:lvl1pPr>
              <a:defRPr sz="1100"/>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204875" y="1816242"/>
            <a:ext cx="2847405" cy="480053"/>
          </a:xfrm>
        </p:spPr>
        <p:txBody>
          <a:bodyPr anchor="t">
            <a:noAutofit/>
          </a:bodyPr>
          <a:lstStyle>
            <a:lvl1pPr algn="l">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318570" y="2344300"/>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円/楕円 30"/>
          <p:cNvSpPr/>
          <p:nvPr userDrawn="1"/>
        </p:nvSpPr>
        <p:spPr>
          <a:xfrm>
            <a:off x="4213611" y="1652804"/>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図プレースホルダー 12"/>
          <p:cNvSpPr>
            <a:spLocks noGrp="1"/>
          </p:cNvSpPr>
          <p:nvPr>
            <p:ph type="pic" sz="quarter" idx="25" hasCustomPrompt="1"/>
          </p:nvPr>
        </p:nvSpPr>
        <p:spPr>
          <a:xfrm>
            <a:off x="4424027" y="1863202"/>
            <a:ext cx="368259" cy="368228"/>
          </a:xfrm>
        </p:spPr>
        <p:txBody>
          <a:bodyPr>
            <a:normAutofit/>
          </a:bodyPr>
          <a:lstStyle>
            <a:lvl1pPr>
              <a:defRPr sz="1100"/>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5035615" y="1816242"/>
            <a:ext cx="2847405" cy="480053"/>
          </a:xfrm>
        </p:spPr>
        <p:txBody>
          <a:bodyPr anchor="t">
            <a:noAutofit/>
          </a:bodyPr>
          <a:lstStyle>
            <a:lvl1pPr algn="l">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5149311" y="234430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円/楕円 44"/>
          <p:cNvSpPr/>
          <p:nvPr userDrawn="1"/>
        </p:nvSpPr>
        <p:spPr>
          <a:xfrm>
            <a:off x="8040889" y="1652804"/>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6" name="図プレースホルダー 12"/>
          <p:cNvSpPr>
            <a:spLocks noGrp="1"/>
          </p:cNvSpPr>
          <p:nvPr>
            <p:ph type="pic" sz="quarter" idx="28" hasCustomPrompt="1"/>
          </p:nvPr>
        </p:nvSpPr>
        <p:spPr>
          <a:xfrm>
            <a:off x="8251307" y="1863202"/>
            <a:ext cx="368259" cy="368228"/>
          </a:xfrm>
        </p:spPr>
        <p:txBody>
          <a:bodyPr>
            <a:normAutofit/>
          </a:bodyPr>
          <a:lstStyle>
            <a:lvl1pPr>
              <a:defRPr sz="1100"/>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8862894" y="1816242"/>
            <a:ext cx="2847405" cy="480053"/>
          </a:xfrm>
        </p:spPr>
        <p:txBody>
          <a:bodyPr anchor="t">
            <a:noAutofit/>
          </a:bodyPr>
          <a:lstStyle>
            <a:lvl1pPr algn="l">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8976590" y="2344300"/>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円/楕円 49"/>
          <p:cNvSpPr/>
          <p:nvPr userDrawn="1"/>
        </p:nvSpPr>
        <p:spPr>
          <a:xfrm>
            <a:off x="390779" y="3818639"/>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1" name="図プレースホルダー 12"/>
          <p:cNvSpPr>
            <a:spLocks noGrp="1"/>
          </p:cNvSpPr>
          <p:nvPr>
            <p:ph type="pic" sz="quarter" idx="31" hasCustomPrompt="1"/>
          </p:nvPr>
        </p:nvSpPr>
        <p:spPr>
          <a:xfrm>
            <a:off x="601195" y="4029037"/>
            <a:ext cx="368259" cy="368228"/>
          </a:xfrm>
        </p:spPr>
        <p:txBody>
          <a:bodyPr>
            <a:normAutofit/>
          </a:bodyPr>
          <a:lstStyle>
            <a:lvl1pPr>
              <a:defRPr sz="1100"/>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212783" y="3982071"/>
            <a:ext cx="2847405" cy="480053"/>
          </a:xfrm>
        </p:spPr>
        <p:txBody>
          <a:bodyPr anchor="t">
            <a:noAutofit/>
          </a:bodyPr>
          <a:lstStyle>
            <a:lvl1pPr algn="l">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326479" y="4510130"/>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5" name="円/楕円 54"/>
          <p:cNvSpPr/>
          <p:nvPr userDrawn="1"/>
        </p:nvSpPr>
        <p:spPr>
          <a:xfrm>
            <a:off x="4221519" y="3818639"/>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6" name="図プレースホルダー 12"/>
          <p:cNvSpPr>
            <a:spLocks noGrp="1"/>
          </p:cNvSpPr>
          <p:nvPr>
            <p:ph type="pic" sz="quarter" idx="34" hasCustomPrompt="1"/>
          </p:nvPr>
        </p:nvSpPr>
        <p:spPr>
          <a:xfrm>
            <a:off x="4431936" y="4029037"/>
            <a:ext cx="368259" cy="368228"/>
          </a:xfrm>
        </p:spPr>
        <p:txBody>
          <a:bodyPr>
            <a:normAutofit/>
          </a:bodyPr>
          <a:lstStyle>
            <a:lvl1pPr>
              <a:defRPr sz="1100"/>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5043524" y="3982071"/>
            <a:ext cx="2847405" cy="480053"/>
          </a:xfrm>
        </p:spPr>
        <p:txBody>
          <a:bodyPr anchor="t">
            <a:noAutofit/>
          </a:bodyPr>
          <a:lstStyle>
            <a:lvl1pPr algn="l">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0"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5157219" y="4510130"/>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0" name="円/楕円 59"/>
          <p:cNvSpPr/>
          <p:nvPr userDrawn="1"/>
        </p:nvSpPr>
        <p:spPr>
          <a:xfrm>
            <a:off x="8048799" y="3818639"/>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1" name="図プレースホルダー 12"/>
          <p:cNvSpPr>
            <a:spLocks noGrp="1"/>
          </p:cNvSpPr>
          <p:nvPr>
            <p:ph type="pic" sz="quarter" idx="37" hasCustomPrompt="1"/>
          </p:nvPr>
        </p:nvSpPr>
        <p:spPr>
          <a:xfrm>
            <a:off x="8259215" y="4029037"/>
            <a:ext cx="368259" cy="368228"/>
          </a:xfrm>
        </p:spPr>
        <p:txBody>
          <a:bodyPr>
            <a:normAutofit/>
          </a:bodyPr>
          <a:lstStyle>
            <a:lvl1pPr>
              <a:defRPr sz="1100"/>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8870803" y="3982071"/>
            <a:ext cx="2847405" cy="480053"/>
          </a:xfrm>
        </p:spPr>
        <p:txBody>
          <a:bodyPr anchor="t">
            <a:noAutofit/>
          </a:bodyPr>
          <a:lstStyle>
            <a:lvl1pPr algn="l">
              <a:defRPr sz="21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8984499" y="4510130"/>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259361948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 numeric List">
    <p:spTree>
      <p:nvGrpSpPr>
        <p:cNvPr id="1" name=""/>
        <p:cNvGrpSpPr/>
        <p:nvPr/>
      </p:nvGrpSpPr>
      <p:grpSpPr>
        <a:xfrm>
          <a:off x="0" y="0"/>
          <a:ext cx="0" cy="0"/>
          <a:chOff x="0" y="0"/>
          <a:chExt cx="0" cy="0"/>
        </a:xfrm>
      </p:grpSpPr>
      <p:sp>
        <p:nvSpPr>
          <p:cNvPr id="19" name="円/楕円 18"/>
          <p:cNvSpPr/>
          <p:nvPr userDrawn="1"/>
        </p:nvSpPr>
        <p:spPr>
          <a:xfrm>
            <a:off x="382869" y="1652804"/>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1</a:t>
            </a:r>
            <a:endParaRPr kumimoji="1" lang="ja-JP" altLang="en-US" dirty="0">
              <a:solidFill>
                <a:prstClr val="white"/>
              </a:solidFill>
            </a:endParaRPr>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7" name="テキスト プレースホルダー 6"/>
          <p:cNvSpPr>
            <a:spLocks noGrp="1"/>
          </p:cNvSpPr>
          <p:nvPr>
            <p:ph type="body" sz="quarter" idx="21" hasCustomPrompt="1"/>
          </p:nvPr>
        </p:nvSpPr>
        <p:spPr>
          <a:xfrm>
            <a:off x="1204875" y="1816242"/>
            <a:ext cx="2847405" cy="480053"/>
          </a:xfrm>
        </p:spPr>
        <p:txBody>
          <a:bodyPr anchor="t">
            <a:noAutofit/>
          </a:bodyPr>
          <a:lstStyle>
            <a:lvl1pPr algn="l">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318570" y="2344300"/>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円/楕円 30"/>
          <p:cNvSpPr/>
          <p:nvPr userDrawn="1"/>
        </p:nvSpPr>
        <p:spPr>
          <a:xfrm>
            <a:off x="4213611" y="1652804"/>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2</a:t>
            </a:r>
            <a:endParaRPr kumimoji="1" lang="ja-JP" altLang="en-US" dirty="0">
              <a:solidFill>
                <a:prstClr val="white"/>
              </a:solidFill>
            </a:endParaRPr>
          </a:p>
        </p:txBody>
      </p:sp>
      <p:sp>
        <p:nvSpPr>
          <p:cNvPr id="42" name="テキスト プレースホルダー 6"/>
          <p:cNvSpPr>
            <a:spLocks noGrp="1"/>
          </p:cNvSpPr>
          <p:nvPr>
            <p:ph type="body" sz="quarter" idx="26" hasCustomPrompt="1"/>
          </p:nvPr>
        </p:nvSpPr>
        <p:spPr>
          <a:xfrm>
            <a:off x="5035615" y="1816242"/>
            <a:ext cx="2847405" cy="480053"/>
          </a:xfrm>
        </p:spPr>
        <p:txBody>
          <a:bodyPr anchor="t">
            <a:noAutofit/>
          </a:bodyPr>
          <a:lstStyle>
            <a:lvl1pPr algn="l">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5149311" y="234430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円/楕円 44"/>
          <p:cNvSpPr/>
          <p:nvPr userDrawn="1"/>
        </p:nvSpPr>
        <p:spPr>
          <a:xfrm>
            <a:off x="8040889" y="1652804"/>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3</a:t>
            </a:r>
            <a:endParaRPr kumimoji="1" lang="ja-JP" altLang="en-US" dirty="0">
              <a:solidFill>
                <a:prstClr val="white"/>
              </a:solidFill>
            </a:endParaRPr>
          </a:p>
        </p:txBody>
      </p:sp>
      <p:sp>
        <p:nvSpPr>
          <p:cNvPr id="47" name="テキスト プレースホルダー 6"/>
          <p:cNvSpPr>
            <a:spLocks noGrp="1"/>
          </p:cNvSpPr>
          <p:nvPr>
            <p:ph type="body" sz="quarter" idx="29" hasCustomPrompt="1"/>
          </p:nvPr>
        </p:nvSpPr>
        <p:spPr>
          <a:xfrm>
            <a:off x="8862894" y="1816242"/>
            <a:ext cx="2847405" cy="480053"/>
          </a:xfrm>
        </p:spPr>
        <p:txBody>
          <a:bodyPr anchor="t">
            <a:noAutofit/>
          </a:bodyPr>
          <a:lstStyle>
            <a:lvl1pPr algn="l">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8976590" y="2344300"/>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円/楕円 49"/>
          <p:cNvSpPr/>
          <p:nvPr userDrawn="1"/>
        </p:nvSpPr>
        <p:spPr>
          <a:xfrm>
            <a:off x="390779" y="3818639"/>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4</a:t>
            </a:r>
            <a:endParaRPr kumimoji="1" lang="ja-JP" altLang="en-US" dirty="0">
              <a:solidFill>
                <a:prstClr val="white"/>
              </a:solidFill>
            </a:endParaRPr>
          </a:p>
        </p:txBody>
      </p:sp>
      <p:sp>
        <p:nvSpPr>
          <p:cNvPr id="52" name="テキスト プレースホルダー 6"/>
          <p:cNvSpPr>
            <a:spLocks noGrp="1"/>
          </p:cNvSpPr>
          <p:nvPr>
            <p:ph type="body" sz="quarter" idx="32" hasCustomPrompt="1"/>
          </p:nvPr>
        </p:nvSpPr>
        <p:spPr>
          <a:xfrm>
            <a:off x="1212783" y="3982071"/>
            <a:ext cx="2847405" cy="480053"/>
          </a:xfrm>
        </p:spPr>
        <p:txBody>
          <a:bodyPr anchor="t">
            <a:noAutofit/>
          </a:bodyPr>
          <a:lstStyle>
            <a:lvl1pPr algn="l">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326479" y="4510130"/>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5" name="円/楕円 54"/>
          <p:cNvSpPr/>
          <p:nvPr userDrawn="1"/>
        </p:nvSpPr>
        <p:spPr>
          <a:xfrm>
            <a:off x="4221519" y="3818639"/>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5</a:t>
            </a:r>
            <a:endParaRPr kumimoji="1" lang="ja-JP" altLang="en-US" dirty="0">
              <a:solidFill>
                <a:prstClr val="white"/>
              </a:solidFill>
            </a:endParaRPr>
          </a:p>
        </p:txBody>
      </p:sp>
      <p:sp>
        <p:nvSpPr>
          <p:cNvPr id="57" name="テキスト プレースホルダー 6"/>
          <p:cNvSpPr>
            <a:spLocks noGrp="1"/>
          </p:cNvSpPr>
          <p:nvPr>
            <p:ph type="body" sz="quarter" idx="35" hasCustomPrompt="1"/>
          </p:nvPr>
        </p:nvSpPr>
        <p:spPr>
          <a:xfrm>
            <a:off x="5043524" y="3982071"/>
            <a:ext cx="2847405" cy="480053"/>
          </a:xfrm>
        </p:spPr>
        <p:txBody>
          <a:bodyPr anchor="t">
            <a:noAutofit/>
          </a:bodyPr>
          <a:lstStyle>
            <a:lvl1pPr algn="l">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0"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5157219" y="4510130"/>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0" name="円/楕円 59"/>
          <p:cNvSpPr/>
          <p:nvPr userDrawn="1"/>
        </p:nvSpPr>
        <p:spPr>
          <a:xfrm>
            <a:off x="8048799" y="3818639"/>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6</a:t>
            </a:r>
            <a:endParaRPr kumimoji="1" lang="ja-JP" altLang="en-US" dirty="0">
              <a:solidFill>
                <a:prstClr val="white"/>
              </a:solidFill>
            </a:endParaRPr>
          </a:p>
        </p:txBody>
      </p:sp>
      <p:sp>
        <p:nvSpPr>
          <p:cNvPr id="62" name="テキスト プレースホルダー 6"/>
          <p:cNvSpPr>
            <a:spLocks noGrp="1"/>
          </p:cNvSpPr>
          <p:nvPr>
            <p:ph type="body" sz="quarter" idx="38" hasCustomPrompt="1"/>
          </p:nvPr>
        </p:nvSpPr>
        <p:spPr>
          <a:xfrm>
            <a:off x="8870803" y="3982071"/>
            <a:ext cx="2847405" cy="480053"/>
          </a:xfrm>
        </p:spPr>
        <p:txBody>
          <a:bodyPr anchor="t">
            <a:noAutofit/>
          </a:bodyPr>
          <a:lstStyle>
            <a:lvl1pPr algn="l">
              <a:defRPr sz="21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8984499" y="4510130"/>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78122216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9" name="円/楕円 38"/>
          <p:cNvSpPr/>
          <p:nvPr userDrawn="1"/>
        </p:nvSpPr>
        <p:spPr>
          <a:xfrm>
            <a:off x="4198704" y="4487665"/>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40" name="円/楕円 39"/>
          <p:cNvSpPr/>
          <p:nvPr userDrawn="1"/>
        </p:nvSpPr>
        <p:spPr>
          <a:xfrm>
            <a:off x="1378736" y="2148033"/>
            <a:ext cx="3373912" cy="3373620"/>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円/楕円 40"/>
          <p:cNvSpPr/>
          <p:nvPr userDrawn="1"/>
        </p:nvSpPr>
        <p:spPr>
          <a:xfrm>
            <a:off x="977298" y="254330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2" name="円/楕円 41"/>
          <p:cNvSpPr/>
          <p:nvPr userDrawn="1"/>
        </p:nvSpPr>
        <p:spPr>
          <a:xfrm>
            <a:off x="1269469" y="2065267"/>
            <a:ext cx="3373912" cy="3373620"/>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3" name="図プレースホルダー 5"/>
          <p:cNvSpPr>
            <a:spLocks noGrp="1"/>
          </p:cNvSpPr>
          <p:nvPr>
            <p:ph type="pic" sz="quarter" idx="14" hasCustomPrompt="1"/>
          </p:nvPr>
        </p:nvSpPr>
        <p:spPr>
          <a:xfrm>
            <a:off x="1378735" y="2148037"/>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44" name="円/楕円 43"/>
          <p:cNvSpPr/>
          <p:nvPr userDrawn="1"/>
        </p:nvSpPr>
        <p:spPr>
          <a:xfrm>
            <a:off x="514585" y="2052020"/>
            <a:ext cx="576113"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円/楕円 44"/>
          <p:cNvSpPr/>
          <p:nvPr userDrawn="1"/>
        </p:nvSpPr>
        <p:spPr>
          <a:xfrm>
            <a:off x="1433389" y="2083891"/>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6" name="円/楕円 45"/>
          <p:cNvSpPr/>
          <p:nvPr userDrawn="1"/>
        </p:nvSpPr>
        <p:spPr>
          <a:xfrm>
            <a:off x="4867213" y="4231557"/>
            <a:ext cx="324692" cy="3246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47" name="テキスト プレースホルダー 6"/>
          <p:cNvSpPr>
            <a:spLocks noGrp="1"/>
          </p:cNvSpPr>
          <p:nvPr>
            <p:ph type="body" sz="quarter" idx="15" hasCustomPrompt="1"/>
          </p:nvPr>
        </p:nvSpPr>
        <p:spPr>
          <a:xfrm>
            <a:off x="5341172" y="2853952"/>
            <a:ext cx="5822435" cy="257801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userDrawn="1"/>
        </p:nvSpPr>
        <p:spPr>
          <a:xfrm>
            <a:off x="5437210" y="273169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9" name="テキスト プレースホルダー 6"/>
          <p:cNvSpPr>
            <a:spLocks noGrp="1"/>
          </p:cNvSpPr>
          <p:nvPr>
            <p:ph type="body" sz="quarter" idx="16" hasCustomPrompt="1"/>
          </p:nvPr>
        </p:nvSpPr>
        <p:spPr>
          <a:xfrm>
            <a:off x="5341171" y="2086483"/>
            <a:ext cx="5822435"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5212071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s and Text">
    <p:spTree>
      <p:nvGrpSpPr>
        <p:cNvPr id="1" name=""/>
        <p:cNvGrpSpPr/>
        <p:nvPr/>
      </p:nvGrpSpPr>
      <p:grpSpPr>
        <a:xfrm>
          <a:off x="0" y="0"/>
          <a:ext cx="0" cy="0"/>
          <a:chOff x="0" y="0"/>
          <a:chExt cx="0" cy="0"/>
        </a:xfrm>
      </p:grpSpPr>
      <p:sp>
        <p:nvSpPr>
          <p:cNvPr id="40" name="円/楕円 39"/>
          <p:cNvSpPr/>
          <p:nvPr userDrawn="1"/>
        </p:nvSpPr>
        <p:spPr>
          <a:xfrm>
            <a:off x="2972509" y="2275086"/>
            <a:ext cx="2681623" cy="2681391"/>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1" name="円/楕円 40"/>
          <p:cNvSpPr/>
          <p:nvPr userDrawn="1"/>
        </p:nvSpPr>
        <p:spPr>
          <a:xfrm>
            <a:off x="1630643" y="4043348"/>
            <a:ext cx="1944956" cy="1944787"/>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 name="円/楕円 4"/>
          <p:cNvSpPr/>
          <p:nvPr userDrawn="1"/>
        </p:nvSpPr>
        <p:spPr>
          <a:xfrm>
            <a:off x="1246536" y="1861794"/>
            <a:ext cx="2053477" cy="2053300"/>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0" name="円/楕円 29"/>
          <p:cNvSpPr/>
          <p:nvPr userDrawn="1"/>
        </p:nvSpPr>
        <p:spPr>
          <a:xfrm>
            <a:off x="4784115" y="4840562"/>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31" name="円/楕円 30"/>
          <p:cNvSpPr/>
          <p:nvPr userDrawn="1"/>
        </p:nvSpPr>
        <p:spPr>
          <a:xfrm>
            <a:off x="1049591" y="4110207"/>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図プレースホルダー 5"/>
          <p:cNvSpPr>
            <a:spLocks noGrp="1"/>
          </p:cNvSpPr>
          <p:nvPr>
            <p:ph type="pic" sz="quarter" idx="14" hasCustomPrompt="1"/>
          </p:nvPr>
        </p:nvSpPr>
        <p:spPr>
          <a:xfrm>
            <a:off x="1178818" y="1790262"/>
            <a:ext cx="2042225"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2920154" y="2218873"/>
            <a:ext cx="2651041" cy="2650811"/>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1606695" y="4012103"/>
            <a:ext cx="1895548" cy="1895384"/>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32" name="円/楕円 31"/>
          <p:cNvSpPr/>
          <p:nvPr userDrawn="1"/>
        </p:nvSpPr>
        <p:spPr>
          <a:xfrm>
            <a:off x="602704" y="3544279"/>
            <a:ext cx="576113"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3" name="円/楕円 32"/>
          <p:cNvSpPr/>
          <p:nvPr userDrawn="1"/>
        </p:nvSpPr>
        <p:spPr>
          <a:xfrm>
            <a:off x="1376456" y="3771059"/>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円/楕円 33"/>
          <p:cNvSpPr/>
          <p:nvPr userDrawn="1"/>
        </p:nvSpPr>
        <p:spPr>
          <a:xfrm>
            <a:off x="4245655" y="5237277"/>
            <a:ext cx="324692" cy="3246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21" name="アーチ 20"/>
          <p:cNvSpPr/>
          <p:nvPr userDrawn="1"/>
        </p:nvSpPr>
        <p:spPr>
          <a:xfrm rot="3600000">
            <a:off x="6109412" y="1613572"/>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2" name="アーチ 21"/>
          <p:cNvSpPr/>
          <p:nvPr userDrawn="1"/>
        </p:nvSpPr>
        <p:spPr>
          <a:xfrm rot="6618510">
            <a:off x="6187138" y="1691305"/>
            <a:ext cx="839345" cy="839419"/>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3" name="テキスト プレースホルダー 6"/>
          <p:cNvSpPr>
            <a:spLocks noGrp="1"/>
          </p:cNvSpPr>
          <p:nvPr>
            <p:ph type="body" sz="quarter" idx="17" hasCustomPrompt="1"/>
          </p:nvPr>
        </p:nvSpPr>
        <p:spPr>
          <a:xfrm>
            <a:off x="6681006" y="1770595"/>
            <a:ext cx="4746653"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7138410" y="2241386"/>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userDrawn="1"/>
        </p:nvSpPr>
        <p:spPr>
          <a:xfrm rot="3600000">
            <a:off x="6109412" y="3890264"/>
            <a:ext cx="994797" cy="994883"/>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7" name="アーチ 36"/>
          <p:cNvSpPr/>
          <p:nvPr userDrawn="1"/>
        </p:nvSpPr>
        <p:spPr>
          <a:xfrm rot="6618510">
            <a:off x="6187138" y="3967996"/>
            <a:ext cx="839345" cy="839419"/>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8" name="テキスト プレースホルダー 6"/>
          <p:cNvSpPr>
            <a:spLocks noGrp="1"/>
          </p:cNvSpPr>
          <p:nvPr>
            <p:ph type="body" sz="quarter" idx="19" hasCustomPrompt="1"/>
          </p:nvPr>
        </p:nvSpPr>
        <p:spPr>
          <a:xfrm>
            <a:off x="6681006" y="4047287"/>
            <a:ext cx="4746653" cy="526901"/>
          </a:xfrm>
        </p:spPr>
        <p:txBody>
          <a:bodyPr anchor="b">
            <a:no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7138410" y="4518075"/>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8409608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66" name="円/楕円 65"/>
          <p:cNvSpPr/>
          <p:nvPr userDrawn="1"/>
        </p:nvSpPr>
        <p:spPr>
          <a:xfrm>
            <a:off x="6443807" y="1624809"/>
            <a:ext cx="1170920" cy="117081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1" name="円/楕円 10"/>
          <p:cNvSpPr/>
          <p:nvPr userDrawn="1"/>
        </p:nvSpPr>
        <p:spPr>
          <a:xfrm>
            <a:off x="696748" y="3947887"/>
            <a:ext cx="1170920" cy="1170819"/>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図プレースホルダー 5"/>
          <p:cNvSpPr>
            <a:spLocks noGrp="1"/>
          </p:cNvSpPr>
          <p:nvPr>
            <p:ph type="pic" sz="quarter" idx="15" hasCustomPrompt="1"/>
          </p:nvPr>
        </p:nvSpPr>
        <p:spPr>
          <a:xfrm>
            <a:off x="6347094" y="2417835"/>
            <a:ext cx="5844927" cy="2502516"/>
          </a:xfrm>
          <a:solidFill>
            <a:schemeClr val="accent2">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293976" y="4342259"/>
            <a:ext cx="4556107"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1806201" y="4847771"/>
            <a:ext cx="4058080" cy="1412725"/>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7099169" y="1797976"/>
            <a:ext cx="4556107"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6339891" y="4978406"/>
            <a:ext cx="5175776" cy="1088575"/>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21" y="1755018"/>
            <a:ext cx="5844927" cy="2502516"/>
          </a:xfrm>
          <a:solidFill>
            <a:schemeClr val="accent3">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65" name="円/楕円 64"/>
          <p:cNvSpPr/>
          <p:nvPr userDrawn="1"/>
        </p:nvSpPr>
        <p:spPr>
          <a:xfrm>
            <a:off x="360471" y="4782474"/>
            <a:ext cx="672555" cy="672497"/>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67" name="円/楕円 66"/>
          <p:cNvSpPr/>
          <p:nvPr userDrawn="1"/>
        </p:nvSpPr>
        <p:spPr>
          <a:xfrm>
            <a:off x="7444305" y="1245041"/>
            <a:ext cx="585460" cy="585409"/>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2" name="正方形/長方形 11"/>
          <p:cNvSpPr/>
          <p:nvPr userDrawn="1"/>
        </p:nvSpPr>
        <p:spPr>
          <a:xfrm>
            <a:off x="21" y="4257524"/>
            <a:ext cx="5844927" cy="62896"/>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68" name="正方形/長方形 67"/>
          <p:cNvSpPr/>
          <p:nvPr userDrawn="1"/>
        </p:nvSpPr>
        <p:spPr>
          <a:xfrm>
            <a:off x="6347094" y="2354617"/>
            <a:ext cx="5844927" cy="62896"/>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lumMod val="20000"/>
                  <a:lumOff val="80000"/>
                </a:srgbClr>
              </a:solidFill>
            </a:endParaRPr>
          </a:p>
        </p:txBody>
      </p:sp>
    </p:spTree>
    <p:extLst>
      <p:ext uri="{BB962C8B-B14F-4D97-AF65-F5344CB8AC3E}">
        <p14:creationId xmlns:p14="http://schemas.microsoft.com/office/powerpoint/2010/main" val="2141338138"/>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921504" y="1828573"/>
            <a:ext cx="2102048" cy="2101867"/>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812237" y="1745809"/>
            <a:ext cx="2102048" cy="2101867"/>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図プレースホルダー 5"/>
          <p:cNvSpPr>
            <a:spLocks noGrp="1"/>
          </p:cNvSpPr>
          <p:nvPr>
            <p:ph type="pic" sz="quarter" idx="14" hasCustomPrompt="1"/>
          </p:nvPr>
        </p:nvSpPr>
        <p:spPr>
          <a:xfrm>
            <a:off x="902766" y="1800448"/>
            <a:ext cx="2042225"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userDrawn="1"/>
        </p:nvSpPr>
        <p:spPr>
          <a:xfrm>
            <a:off x="3693080" y="1828573"/>
            <a:ext cx="2102048" cy="2101867"/>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userDrawn="1"/>
        </p:nvSpPr>
        <p:spPr>
          <a:xfrm>
            <a:off x="3583813" y="1745809"/>
            <a:ext cx="2102048" cy="2101867"/>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図プレースホルダー 5"/>
          <p:cNvSpPr>
            <a:spLocks noGrp="1"/>
          </p:cNvSpPr>
          <p:nvPr>
            <p:ph type="pic" sz="quarter" idx="15" hasCustomPrompt="1"/>
          </p:nvPr>
        </p:nvSpPr>
        <p:spPr>
          <a:xfrm>
            <a:off x="3674342" y="1800448"/>
            <a:ext cx="2042225"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6464656" y="1828573"/>
            <a:ext cx="2102048" cy="2101867"/>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6355389" y="1745809"/>
            <a:ext cx="2102048" cy="2101867"/>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図プレースホルダー 5"/>
          <p:cNvSpPr>
            <a:spLocks noGrp="1"/>
          </p:cNvSpPr>
          <p:nvPr>
            <p:ph type="pic" sz="quarter" idx="16" hasCustomPrompt="1"/>
          </p:nvPr>
        </p:nvSpPr>
        <p:spPr>
          <a:xfrm>
            <a:off x="6445897" y="1800448"/>
            <a:ext cx="2042225"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userDrawn="1"/>
        </p:nvSpPr>
        <p:spPr>
          <a:xfrm>
            <a:off x="9236232" y="1828573"/>
            <a:ext cx="2102048" cy="2101867"/>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userDrawn="1"/>
        </p:nvSpPr>
        <p:spPr>
          <a:xfrm>
            <a:off x="9126965" y="1745809"/>
            <a:ext cx="2102048" cy="2101867"/>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図プレースホルダー 5"/>
          <p:cNvSpPr>
            <a:spLocks noGrp="1"/>
          </p:cNvSpPr>
          <p:nvPr>
            <p:ph type="pic" sz="quarter" idx="17" hasCustomPrompt="1"/>
          </p:nvPr>
        </p:nvSpPr>
        <p:spPr>
          <a:xfrm>
            <a:off x="9217474" y="1800448"/>
            <a:ext cx="2042225"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1"/>
            <a:ext cx="2651984" cy="480053"/>
          </a:xfrm>
        </p:spPr>
        <p:txBody>
          <a:bodyPr anchor="t">
            <a:noAutofit/>
          </a:bodyPr>
          <a:lstStyle>
            <a:lvl1pPr algn="ct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1" y="4812794"/>
            <a:ext cx="2477333"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48723" y="4745239"/>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テキスト プレースホルダー 6"/>
          <p:cNvSpPr>
            <a:spLocks noGrp="1"/>
          </p:cNvSpPr>
          <p:nvPr>
            <p:ph type="body" sz="quarter" idx="25" hasCustomPrompt="1"/>
          </p:nvPr>
        </p:nvSpPr>
        <p:spPr>
          <a:xfrm>
            <a:off x="3347169" y="3990530"/>
            <a:ext cx="2675507" cy="480053"/>
          </a:xfrm>
        </p:spPr>
        <p:txBody>
          <a:bodyPr anchor="t">
            <a:noAutofit/>
          </a:bodyPr>
          <a:lstStyle>
            <a:lvl1pPr algn="ct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7" y="4811233"/>
            <a:ext cx="2477333"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3625619" y="4743675"/>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テキスト プレースホルダー 6"/>
          <p:cNvSpPr>
            <a:spLocks noGrp="1"/>
          </p:cNvSpPr>
          <p:nvPr>
            <p:ph type="body" sz="quarter" idx="27" hasCustomPrompt="1"/>
          </p:nvPr>
        </p:nvSpPr>
        <p:spPr>
          <a:xfrm>
            <a:off x="6127532" y="3992091"/>
            <a:ext cx="2675507" cy="480053"/>
          </a:xfrm>
        </p:spPr>
        <p:txBody>
          <a:bodyPr anchor="t">
            <a:noAutofit/>
          </a:bodyPr>
          <a:lstStyle>
            <a:lvl1pPr algn="ct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3" y="4812794"/>
            <a:ext cx="2477333"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6402517" y="4745239"/>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テキスト プレースホルダー 6"/>
          <p:cNvSpPr>
            <a:spLocks noGrp="1"/>
          </p:cNvSpPr>
          <p:nvPr>
            <p:ph type="body" sz="quarter" idx="29" hasCustomPrompt="1"/>
          </p:nvPr>
        </p:nvSpPr>
        <p:spPr>
          <a:xfrm>
            <a:off x="8907896" y="3992091"/>
            <a:ext cx="2675507" cy="480053"/>
          </a:xfrm>
        </p:spPr>
        <p:txBody>
          <a:bodyPr anchor="t">
            <a:noAutofit/>
          </a:bodyPr>
          <a:lstStyle>
            <a:lvl1pPr algn="ctr">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40" y="4812794"/>
            <a:ext cx="2477333"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9179413" y="4745239"/>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テキスト プレースホルダー 6"/>
          <p:cNvSpPr>
            <a:spLocks noGrp="1"/>
          </p:cNvSpPr>
          <p:nvPr>
            <p:ph type="body" sz="quarter" idx="31" hasCustomPrompt="1"/>
          </p:nvPr>
        </p:nvSpPr>
        <p:spPr>
          <a:xfrm>
            <a:off x="688684" y="4323537"/>
            <a:ext cx="2477333" cy="382624"/>
          </a:xfrm>
        </p:spPr>
        <p:txBody>
          <a:bodyPr anchor="t">
            <a:noAutofit/>
          </a:bodyPr>
          <a:lstStyle>
            <a:lvl1pPr algn="ctr">
              <a:defRPr sz="12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3465582" y="4321975"/>
            <a:ext cx="2477333" cy="382624"/>
          </a:xfrm>
        </p:spPr>
        <p:txBody>
          <a:bodyPr anchor="t">
            <a:noAutofit/>
          </a:bodyPr>
          <a:lstStyle>
            <a:lvl1pPr algn="ctr">
              <a:defRPr sz="12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6242478" y="4323537"/>
            <a:ext cx="2477333" cy="382624"/>
          </a:xfrm>
        </p:spPr>
        <p:txBody>
          <a:bodyPr anchor="t">
            <a:noAutofit/>
          </a:bodyPr>
          <a:lstStyle>
            <a:lvl1pPr algn="ctr">
              <a:defRPr sz="12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9019375" y="4323537"/>
            <a:ext cx="2477333" cy="382624"/>
          </a:xfrm>
        </p:spPr>
        <p:txBody>
          <a:bodyPr anchor="t">
            <a:noAutofit/>
          </a:bodyPr>
          <a:lstStyle>
            <a:lvl1pPr algn="ctr">
              <a:defRPr sz="12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1435126" y="6288526"/>
            <a:ext cx="720143" cy="365125"/>
          </a:xfrm>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Tree>
    <p:extLst>
      <p:ext uri="{BB962C8B-B14F-4D97-AF65-F5344CB8AC3E}">
        <p14:creationId xmlns:p14="http://schemas.microsoft.com/office/powerpoint/2010/main" val="417054681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921504" y="1828573"/>
            <a:ext cx="2102048" cy="2101867"/>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812237" y="1745809"/>
            <a:ext cx="2102048" cy="2101867"/>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図プレースホルダー 5"/>
          <p:cNvSpPr>
            <a:spLocks noGrp="1"/>
          </p:cNvSpPr>
          <p:nvPr>
            <p:ph type="pic" sz="quarter" idx="14" hasCustomPrompt="1"/>
          </p:nvPr>
        </p:nvSpPr>
        <p:spPr>
          <a:xfrm>
            <a:off x="902766" y="1800448"/>
            <a:ext cx="2042225"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userDrawn="1"/>
        </p:nvSpPr>
        <p:spPr>
          <a:xfrm>
            <a:off x="3693080" y="1828573"/>
            <a:ext cx="2102048" cy="2101867"/>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userDrawn="1"/>
        </p:nvSpPr>
        <p:spPr>
          <a:xfrm>
            <a:off x="3583813" y="1745809"/>
            <a:ext cx="2102048" cy="2101867"/>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図プレースホルダー 5"/>
          <p:cNvSpPr>
            <a:spLocks noGrp="1"/>
          </p:cNvSpPr>
          <p:nvPr>
            <p:ph type="pic" sz="quarter" idx="15" hasCustomPrompt="1"/>
          </p:nvPr>
        </p:nvSpPr>
        <p:spPr>
          <a:xfrm>
            <a:off x="3674342" y="1800448"/>
            <a:ext cx="2042225"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6464656" y="1828573"/>
            <a:ext cx="2102048" cy="2101867"/>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6355389" y="1745809"/>
            <a:ext cx="2102048" cy="2101867"/>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図プレースホルダー 5"/>
          <p:cNvSpPr>
            <a:spLocks noGrp="1"/>
          </p:cNvSpPr>
          <p:nvPr>
            <p:ph type="pic" sz="quarter" idx="16" hasCustomPrompt="1"/>
          </p:nvPr>
        </p:nvSpPr>
        <p:spPr>
          <a:xfrm>
            <a:off x="6445897" y="1800448"/>
            <a:ext cx="2042225"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userDrawn="1"/>
        </p:nvSpPr>
        <p:spPr>
          <a:xfrm>
            <a:off x="9236232" y="1828573"/>
            <a:ext cx="2102048" cy="2101867"/>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userDrawn="1"/>
        </p:nvSpPr>
        <p:spPr>
          <a:xfrm>
            <a:off x="9126965" y="1745809"/>
            <a:ext cx="2102048" cy="2101867"/>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図プレースホルダー 5"/>
          <p:cNvSpPr>
            <a:spLocks noGrp="1"/>
          </p:cNvSpPr>
          <p:nvPr>
            <p:ph type="pic" sz="quarter" idx="17" hasCustomPrompt="1"/>
          </p:nvPr>
        </p:nvSpPr>
        <p:spPr>
          <a:xfrm>
            <a:off x="9217474" y="1800448"/>
            <a:ext cx="2042225"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1"/>
            <a:ext cx="2651984" cy="480053"/>
          </a:xfrm>
        </p:spPr>
        <p:txBody>
          <a:bodyPr anchor="t">
            <a:noAutofit/>
          </a:bodyPr>
          <a:lstStyle>
            <a:lvl1pPr algn="ct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1" y="4521261"/>
            <a:ext cx="2477333"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48723" y="4453691"/>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テキスト プレースホルダー 6"/>
          <p:cNvSpPr>
            <a:spLocks noGrp="1"/>
          </p:cNvSpPr>
          <p:nvPr>
            <p:ph type="body" sz="quarter" idx="25" hasCustomPrompt="1"/>
          </p:nvPr>
        </p:nvSpPr>
        <p:spPr>
          <a:xfrm>
            <a:off x="3347169" y="3990530"/>
            <a:ext cx="2675507" cy="480053"/>
          </a:xfrm>
        </p:spPr>
        <p:txBody>
          <a:bodyPr anchor="t">
            <a:noAutofit/>
          </a:bodyPr>
          <a:lstStyle>
            <a:lvl1pPr algn="ct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7" y="4519697"/>
            <a:ext cx="2477333"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3625619" y="4452128"/>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テキスト プレースホルダー 6"/>
          <p:cNvSpPr>
            <a:spLocks noGrp="1"/>
          </p:cNvSpPr>
          <p:nvPr>
            <p:ph type="body" sz="quarter" idx="27" hasCustomPrompt="1"/>
          </p:nvPr>
        </p:nvSpPr>
        <p:spPr>
          <a:xfrm>
            <a:off x="6127532" y="3992091"/>
            <a:ext cx="2675507" cy="480053"/>
          </a:xfrm>
        </p:spPr>
        <p:txBody>
          <a:bodyPr anchor="t">
            <a:noAutofit/>
          </a:bodyPr>
          <a:lstStyle>
            <a:lvl1pPr algn="ct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3" y="4521261"/>
            <a:ext cx="2477333"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6402517" y="4453691"/>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テキスト プレースホルダー 6"/>
          <p:cNvSpPr>
            <a:spLocks noGrp="1"/>
          </p:cNvSpPr>
          <p:nvPr>
            <p:ph type="body" sz="quarter" idx="29" hasCustomPrompt="1"/>
          </p:nvPr>
        </p:nvSpPr>
        <p:spPr>
          <a:xfrm>
            <a:off x="8907896" y="3992091"/>
            <a:ext cx="2675507" cy="480053"/>
          </a:xfrm>
        </p:spPr>
        <p:txBody>
          <a:bodyPr anchor="t">
            <a:noAutofit/>
          </a:bodyPr>
          <a:lstStyle>
            <a:lvl1pPr algn="ctr">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40" y="4521261"/>
            <a:ext cx="2477333"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9179413" y="4453691"/>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スライド番号プレースホルダー 3"/>
          <p:cNvSpPr>
            <a:spLocks noGrp="1"/>
          </p:cNvSpPr>
          <p:nvPr>
            <p:ph type="sldNum" sz="quarter" idx="11"/>
          </p:nvPr>
        </p:nvSpPr>
        <p:spPr>
          <a:xfrm>
            <a:off x="11435126" y="6288526"/>
            <a:ext cx="720143" cy="365125"/>
          </a:xfrm>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Tree>
    <p:extLst>
      <p:ext uri="{BB962C8B-B14F-4D97-AF65-F5344CB8AC3E}">
        <p14:creationId xmlns:p14="http://schemas.microsoft.com/office/powerpoint/2010/main" val="346670512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Click to edit Master title style</a:t>
            </a:r>
          </a:p>
        </p:txBody>
      </p:sp>
      <p:sp>
        <p:nvSpPr>
          <p:cNvPr id="3" name="内容占位符 2"/>
          <p:cNvSpPr>
            <a:spLocks noGrp="1"/>
          </p:cNvSpPr>
          <p:nvPr>
            <p:ph idx="1" hasCustomPrompt="1"/>
          </p:nvPr>
        </p:nvSpPr>
        <p:spPr/>
        <p:txBody>
          <a:bodyPr/>
          <a:lstStyle/>
          <a:p>
            <a:pPr lvl="0"/>
            <a:r>
              <a:rPr lang="zh-CN" altLang="en-US" smtClean="0"/>
              <a:t>Click to edit Master text style</a:t>
            </a:r>
          </a:p>
          <a:p>
            <a:pPr lvl="1"/>
            <a:r>
              <a:rPr lang="zh-CN" altLang="en-US" smtClean="0"/>
              <a:t>Second level</a:t>
            </a:r>
          </a:p>
          <a:p>
            <a:pPr lvl="2"/>
            <a:r>
              <a:rPr lang="zh-CN" altLang="en-US" smtClean="0"/>
              <a:t>Third level</a:t>
            </a:r>
          </a:p>
          <a:p>
            <a:pPr lvl="3"/>
            <a:r>
              <a:rPr lang="zh-CN" altLang="en-US" smtClean="0"/>
              <a:t>Fourth level</a:t>
            </a:r>
          </a:p>
          <a:p>
            <a:pPr lvl="4"/>
            <a:r>
              <a:rPr lang="zh-CN" altLang="en-US" smtClean="0"/>
              <a:t>Fifth level</a:t>
            </a:r>
          </a:p>
        </p:txBody>
      </p:sp>
      <p:sp>
        <p:nvSpPr>
          <p:cNvPr id="4" name="日期占位符 3"/>
          <p:cNvSpPr>
            <a:spLocks noGrp="1"/>
          </p:cNvSpPr>
          <p:nvPr>
            <p:ph type="dt" sz="half" idx="10"/>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33974092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円/楕円 8"/>
          <p:cNvSpPr/>
          <p:nvPr userDrawn="1"/>
        </p:nvSpPr>
        <p:spPr>
          <a:xfrm>
            <a:off x="3123396" y="3707031"/>
            <a:ext cx="688391" cy="6883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0" name="円/楕円 9"/>
          <p:cNvSpPr/>
          <p:nvPr userDrawn="1"/>
        </p:nvSpPr>
        <p:spPr>
          <a:xfrm>
            <a:off x="3804659" y="4343358"/>
            <a:ext cx="270677" cy="27065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11" name="円/楕円 10"/>
          <p:cNvSpPr/>
          <p:nvPr userDrawn="1"/>
        </p:nvSpPr>
        <p:spPr>
          <a:xfrm>
            <a:off x="905020" y="1877085"/>
            <a:ext cx="2775611" cy="277536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664635" y="1932631"/>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円/楕円 12"/>
          <p:cNvSpPr/>
          <p:nvPr userDrawn="1"/>
        </p:nvSpPr>
        <p:spPr>
          <a:xfrm>
            <a:off x="795753" y="1794322"/>
            <a:ext cx="2775611" cy="277536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図プレースホルダー 5"/>
          <p:cNvSpPr>
            <a:spLocks noGrp="1"/>
          </p:cNvSpPr>
          <p:nvPr>
            <p:ph type="pic" sz="quarter" idx="14" hasCustomPrompt="1"/>
          </p:nvPr>
        </p:nvSpPr>
        <p:spPr>
          <a:xfrm>
            <a:off x="886260" y="1877080"/>
            <a:ext cx="2696619" cy="2696385"/>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418598" y="1480280"/>
            <a:ext cx="377157" cy="3771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テキスト プレースホルダー 6"/>
          <p:cNvSpPr>
            <a:spLocks noGrp="1"/>
          </p:cNvSpPr>
          <p:nvPr>
            <p:ph type="body" sz="quarter" idx="21" hasCustomPrompt="1"/>
          </p:nvPr>
        </p:nvSpPr>
        <p:spPr>
          <a:xfrm>
            <a:off x="361261" y="4785754"/>
            <a:ext cx="3775907" cy="480053"/>
          </a:xfrm>
        </p:spPr>
        <p:txBody>
          <a:bodyPr anchor="t">
            <a:noAutofit/>
          </a:bodyPr>
          <a:lstStyle>
            <a:lvl1pPr algn="ct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533241" y="5201608"/>
            <a:ext cx="3431947" cy="382624"/>
          </a:xfrm>
        </p:spPr>
        <p:txBody>
          <a:bodyPr anchor="t">
            <a:noAutofit/>
          </a:bodyPr>
          <a:lstStyle>
            <a:lvl1pPr algn="ctr">
              <a:defRPr sz="13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4124209" y="1671101"/>
            <a:ext cx="3752311" cy="480053"/>
          </a:xfrm>
        </p:spPr>
        <p:txBody>
          <a:bodyPr anchor="t">
            <a:noAutofit/>
          </a:bodyPr>
          <a:lstStyle>
            <a:lvl1pPr algn="l">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4141846" y="2257343"/>
            <a:ext cx="3724725" cy="144967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4237885" y="219916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円/楕円 22"/>
          <p:cNvSpPr/>
          <p:nvPr userDrawn="1"/>
        </p:nvSpPr>
        <p:spPr>
          <a:xfrm>
            <a:off x="4237865" y="3842563"/>
            <a:ext cx="552844" cy="5527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図プレースホルダー 12"/>
          <p:cNvSpPr>
            <a:spLocks noGrp="1"/>
          </p:cNvSpPr>
          <p:nvPr>
            <p:ph type="pic" sz="quarter" idx="20" hasCustomPrompt="1"/>
          </p:nvPr>
        </p:nvSpPr>
        <p:spPr>
          <a:xfrm>
            <a:off x="4323139" y="3927817"/>
            <a:ext cx="382296" cy="382264"/>
          </a:xfrm>
        </p:spPr>
        <p:txBody>
          <a:bodyPr>
            <a:normAutofit/>
          </a:bodyPr>
          <a:lstStyle>
            <a:lvl1pPr>
              <a:defRPr sz="1100"/>
            </a:lvl1pPr>
          </a:lstStyle>
          <a:p>
            <a:r>
              <a:rPr kumimoji="1" lang="en-US" altLang="ja-JP" dirty="0"/>
              <a:t> </a:t>
            </a:r>
            <a:endParaRPr kumimoji="1" lang="ja-JP" altLang="en-US" dirty="0"/>
          </a:p>
        </p:txBody>
      </p:sp>
      <p:sp>
        <p:nvSpPr>
          <p:cNvPr id="25" name="円/楕円 24"/>
          <p:cNvSpPr/>
          <p:nvPr userDrawn="1"/>
        </p:nvSpPr>
        <p:spPr>
          <a:xfrm>
            <a:off x="4237863" y="4554541"/>
            <a:ext cx="552844" cy="5527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6" name="図プレースホルダー 12"/>
          <p:cNvSpPr>
            <a:spLocks noGrp="1"/>
          </p:cNvSpPr>
          <p:nvPr>
            <p:ph type="pic" sz="quarter" idx="32" hasCustomPrompt="1"/>
          </p:nvPr>
        </p:nvSpPr>
        <p:spPr>
          <a:xfrm>
            <a:off x="4323137" y="4639799"/>
            <a:ext cx="382296" cy="382264"/>
          </a:xfrm>
        </p:spPr>
        <p:txBody>
          <a:bodyPr>
            <a:normAutofit/>
          </a:bodyPr>
          <a:lstStyle>
            <a:lvl1pPr>
              <a:defRPr sz="1100"/>
            </a:lvl1pPr>
          </a:lstStyle>
          <a:p>
            <a:r>
              <a:rPr kumimoji="1" lang="en-US" altLang="ja-JP" dirty="0"/>
              <a:t> </a:t>
            </a:r>
            <a:endParaRPr kumimoji="1" lang="ja-JP" altLang="en-US" dirty="0"/>
          </a:p>
        </p:txBody>
      </p:sp>
      <p:sp>
        <p:nvSpPr>
          <p:cNvPr id="27" name="円/楕円 26"/>
          <p:cNvSpPr/>
          <p:nvPr userDrawn="1"/>
        </p:nvSpPr>
        <p:spPr>
          <a:xfrm>
            <a:off x="4237865" y="5266515"/>
            <a:ext cx="552844" cy="5527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図プレースホルダー 12"/>
          <p:cNvSpPr>
            <a:spLocks noGrp="1"/>
          </p:cNvSpPr>
          <p:nvPr>
            <p:ph type="pic" sz="quarter" idx="33" hasCustomPrompt="1"/>
          </p:nvPr>
        </p:nvSpPr>
        <p:spPr>
          <a:xfrm>
            <a:off x="4323139" y="5351780"/>
            <a:ext cx="382296" cy="382264"/>
          </a:xfrm>
        </p:spPr>
        <p:txBody>
          <a:bodyPr>
            <a:normAutofit/>
          </a:bodyPr>
          <a:lstStyle>
            <a:lvl1pPr>
              <a:defRPr sz="1100"/>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4790729" y="3878922"/>
            <a:ext cx="3086399" cy="480053"/>
          </a:xfrm>
        </p:spPr>
        <p:txBody>
          <a:bodyPr anchor="ctr">
            <a:noAutofit/>
          </a:bodyPr>
          <a:lstStyle>
            <a:lvl1pPr algn="l">
              <a:defRPr sz="12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4790729" y="4590903"/>
            <a:ext cx="3086399" cy="480053"/>
          </a:xfrm>
        </p:spPr>
        <p:txBody>
          <a:bodyPr anchor="ctr">
            <a:noAutofit/>
          </a:bodyPr>
          <a:lstStyle>
            <a:lvl1pPr algn="l">
              <a:defRPr sz="12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4790729" y="5302886"/>
            <a:ext cx="3086399" cy="480053"/>
          </a:xfrm>
        </p:spPr>
        <p:txBody>
          <a:bodyPr anchor="ctr">
            <a:noAutofit/>
          </a:bodyPr>
          <a:lstStyle>
            <a:lvl1pPr algn="l">
              <a:defRPr sz="12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7986229" y="1668842"/>
            <a:ext cx="3374611" cy="480053"/>
          </a:xfrm>
        </p:spPr>
        <p:txBody>
          <a:bodyPr anchor="t">
            <a:noAutofit/>
          </a:bodyPr>
          <a:lstStyle>
            <a:lvl1pPr algn="l">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userDrawn="1"/>
        </p:nvSpPr>
        <p:spPr>
          <a:xfrm>
            <a:off x="8099925" y="2196900"/>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テキスト プレースホルダー 6"/>
          <p:cNvSpPr>
            <a:spLocks noGrp="1"/>
          </p:cNvSpPr>
          <p:nvPr>
            <p:ph type="body" sz="quarter" idx="38" hasCustomPrompt="1"/>
          </p:nvPr>
        </p:nvSpPr>
        <p:spPr>
          <a:xfrm>
            <a:off x="7979723" y="2404052"/>
            <a:ext cx="3431947" cy="382624"/>
          </a:xfrm>
        </p:spPr>
        <p:txBody>
          <a:bodyPr anchor="t">
            <a:noAutofit/>
          </a:bodyPr>
          <a:lstStyle>
            <a:lvl1pPr algn="l">
              <a:defRPr sz="13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userDrawn="1"/>
        </p:nvGrpSpPr>
        <p:grpSpPr>
          <a:xfrm>
            <a:off x="8066814" y="2804670"/>
            <a:ext cx="3425697" cy="287204"/>
            <a:chOff x="12418479" y="4395656"/>
            <a:chExt cx="5138100" cy="430805"/>
          </a:xfrm>
        </p:grpSpPr>
        <p:sp>
          <p:nvSpPr>
            <p:cNvPr id="37" name="円/楕円 36"/>
            <p:cNvSpPr/>
            <p:nvPr userDrawn="1"/>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円/楕円 37"/>
            <p:cNvSpPr/>
            <p:nvPr userDrawn="1"/>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9" name="円/楕円 38"/>
            <p:cNvSpPr/>
            <p:nvPr userDrawn="1"/>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0" name="円/楕円 39"/>
            <p:cNvSpPr/>
            <p:nvPr userDrawn="1"/>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円/楕円 40"/>
            <p:cNvSpPr/>
            <p:nvPr userDrawn="1"/>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2" name="円/楕円 41"/>
            <p:cNvSpPr/>
            <p:nvPr userDrawn="1"/>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3" name="円/楕円 42"/>
            <p:cNvSpPr/>
            <p:nvPr userDrawn="1"/>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4" name="円/楕円 43"/>
            <p:cNvSpPr/>
            <p:nvPr userDrawn="1"/>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円/楕円 44"/>
            <p:cNvSpPr/>
            <p:nvPr userDrawn="1"/>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6" name="円/楕円 45"/>
            <p:cNvSpPr/>
            <p:nvPr userDrawn="1"/>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61" name="テキスト プレースホルダー 6"/>
          <p:cNvSpPr>
            <a:spLocks noGrp="1"/>
          </p:cNvSpPr>
          <p:nvPr userDrawn="1">
            <p:ph type="body" sz="quarter" idx="39" hasCustomPrompt="1"/>
          </p:nvPr>
        </p:nvSpPr>
        <p:spPr>
          <a:xfrm>
            <a:off x="7979723" y="3275051"/>
            <a:ext cx="3431947" cy="382624"/>
          </a:xfrm>
        </p:spPr>
        <p:txBody>
          <a:bodyPr anchor="t">
            <a:noAutofit/>
          </a:bodyPr>
          <a:lstStyle>
            <a:lvl1pPr algn="l">
              <a:defRPr sz="13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userDrawn="1"/>
        </p:nvGrpSpPr>
        <p:grpSpPr>
          <a:xfrm>
            <a:off x="8066814" y="3675654"/>
            <a:ext cx="3425697" cy="287204"/>
            <a:chOff x="12418479" y="5702154"/>
            <a:chExt cx="5138100" cy="430805"/>
          </a:xfrm>
        </p:grpSpPr>
        <p:sp>
          <p:nvSpPr>
            <p:cNvPr id="63" name="円/楕円 62"/>
            <p:cNvSpPr/>
            <p:nvPr userDrawn="1"/>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4" name="円/楕円 63"/>
            <p:cNvSpPr/>
            <p:nvPr userDrawn="1"/>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5" name="円/楕円 64"/>
            <p:cNvSpPr/>
            <p:nvPr userDrawn="1"/>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6" name="円/楕円 65"/>
            <p:cNvSpPr/>
            <p:nvPr userDrawn="1"/>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7" name="円/楕円 66"/>
            <p:cNvSpPr/>
            <p:nvPr userDrawn="1"/>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8" name="円/楕円 67"/>
            <p:cNvSpPr/>
            <p:nvPr userDrawn="1"/>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9" name="円/楕円 68"/>
            <p:cNvSpPr/>
            <p:nvPr userDrawn="1"/>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0" name="円/楕円 69"/>
            <p:cNvSpPr/>
            <p:nvPr userDrawn="1"/>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1" name="円/楕円 70"/>
            <p:cNvSpPr/>
            <p:nvPr userDrawn="1"/>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2" name="円/楕円 71"/>
            <p:cNvSpPr/>
            <p:nvPr userDrawn="1"/>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73" name="テキスト プレースホルダー 6"/>
          <p:cNvSpPr>
            <a:spLocks noGrp="1"/>
          </p:cNvSpPr>
          <p:nvPr userDrawn="1">
            <p:ph type="body" sz="quarter" idx="40" hasCustomPrompt="1"/>
          </p:nvPr>
        </p:nvSpPr>
        <p:spPr>
          <a:xfrm>
            <a:off x="7979723" y="4146049"/>
            <a:ext cx="3431947" cy="382624"/>
          </a:xfrm>
        </p:spPr>
        <p:txBody>
          <a:bodyPr anchor="t">
            <a:noAutofit/>
          </a:bodyPr>
          <a:lstStyle>
            <a:lvl1pPr algn="l">
              <a:defRPr sz="13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userDrawn="1"/>
        </p:nvGrpSpPr>
        <p:grpSpPr>
          <a:xfrm>
            <a:off x="8066814" y="4546653"/>
            <a:ext cx="3425697" cy="287204"/>
            <a:chOff x="12418479" y="7008652"/>
            <a:chExt cx="5138100" cy="430805"/>
          </a:xfrm>
        </p:grpSpPr>
        <p:sp>
          <p:nvSpPr>
            <p:cNvPr id="75" name="円/楕円 74"/>
            <p:cNvSpPr/>
            <p:nvPr userDrawn="1"/>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6" name="円/楕円 75"/>
            <p:cNvSpPr/>
            <p:nvPr userDrawn="1"/>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7" name="円/楕円 76"/>
            <p:cNvSpPr/>
            <p:nvPr userDrawn="1"/>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8" name="円/楕円 77"/>
            <p:cNvSpPr/>
            <p:nvPr userDrawn="1"/>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9" name="円/楕円 78"/>
            <p:cNvSpPr/>
            <p:nvPr userDrawn="1"/>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0" name="円/楕円 79"/>
            <p:cNvSpPr/>
            <p:nvPr userDrawn="1"/>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1" name="円/楕円 80"/>
            <p:cNvSpPr/>
            <p:nvPr userDrawn="1"/>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2" name="円/楕円 81"/>
            <p:cNvSpPr/>
            <p:nvPr userDrawn="1"/>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3" name="円/楕円 82"/>
            <p:cNvSpPr/>
            <p:nvPr userDrawn="1"/>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4" name="円/楕円 83"/>
            <p:cNvSpPr/>
            <p:nvPr userDrawn="1"/>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85" name="テキスト プレースホルダー 6"/>
          <p:cNvSpPr>
            <a:spLocks noGrp="1"/>
          </p:cNvSpPr>
          <p:nvPr userDrawn="1">
            <p:ph type="body" sz="quarter" idx="41" hasCustomPrompt="1"/>
          </p:nvPr>
        </p:nvSpPr>
        <p:spPr>
          <a:xfrm>
            <a:off x="7979723" y="5017048"/>
            <a:ext cx="3431947" cy="382624"/>
          </a:xfrm>
        </p:spPr>
        <p:txBody>
          <a:bodyPr anchor="t">
            <a:noAutofit/>
          </a:bodyPr>
          <a:lstStyle>
            <a:lvl1pPr algn="l">
              <a:defRPr sz="13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userDrawn="1"/>
        </p:nvGrpSpPr>
        <p:grpSpPr>
          <a:xfrm>
            <a:off x="8066814" y="5417649"/>
            <a:ext cx="3425697" cy="287204"/>
            <a:chOff x="12418479" y="8315150"/>
            <a:chExt cx="5138100" cy="430805"/>
          </a:xfrm>
        </p:grpSpPr>
        <p:sp>
          <p:nvSpPr>
            <p:cNvPr id="87" name="円/楕円 86"/>
            <p:cNvSpPr/>
            <p:nvPr userDrawn="1"/>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8" name="円/楕円 87"/>
            <p:cNvSpPr/>
            <p:nvPr userDrawn="1"/>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9" name="円/楕円 88"/>
            <p:cNvSpPr/>
            <p:nvPr userDrawn="1"/>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0" name="円/楕円 89"/>
            <p:cNvSpPr/>
            <p:nvPr userDrawn="1"/>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1" name="円/楕円 90"/>
            <p:cNvSpPr/>
            <p:nvPr userDrawn="1"/>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2" name="円/楕円 91"/>
            <p:cNvSpPr/>
            <p:nvPr userDrawn="1"/>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3" name="円/楕円 92"/>
            <p:cNvSpPr/>
            <p:nvPr userDrawn="1"/>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4" name="円/楕円 93"/>
            <p:cNvSpPr/>
            <p:nvPr userDrawn="1"/>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5" name="円/楕円 94"/>
            <p:cNvSpPr/>
            <p:nvPr userDrawn="1"/>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6" name="円/楕円 95"/>
            <p:cNvSpPr/>
            <p:nvPr userDrawn="1"/>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Tree>
    <p:extLst>
      <p:ext uri="{BB962C8B-B14F-4D97-AF65-F5344CB8AC3E}">
        <p14:creationId xmlns:p14="http://schemas.microsoft.com/office/powerpoint/2010/main" val="248775337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正方形/長方形 9"/>
          <p:cNvSpPr/>
          <p:nvPr userDrawn="1"/>
        </p:nvSpPr>
        <p:spPr>
          <a:xfrm>
            <a:off x="0" y="3689249"/>
            <a:ext cx="12192000" cy="90715"/>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正方形/長方形 10"/>
          <p:cNvSpPr/>
          <p:nvPr userDrawn="1"/>
        </p:nvSpPr>
        <p:spPr>
          <a:xfrm>
            <a:off x="4339" y="3689249"/>
            <a:ext cx="1914789" cy="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正方形/長方形 11"/>
          <p:cNvSpPr/>
          <p:nvPr userDrawn="1"/>
        </p:nvSpPr>
        <p:spPr>
          <a:xfrm>
            <a:off x="10293535" y="3689248"/>
            <a:ext cx="1898487" cy="907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正方形/長方形 12"/>
          <p:cNvSpPr/>
          <p:nvPr userDrawn="1"/>
        </p:nvSpPr>
        <p:spPr>
          <a:xfrm>
            <a:off x="7528003" y="3689248"/>
            <a:ext cx="2774220" cy="907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正方形/長方形 13"/>
          <p:cNvSpPr/>
          <p:nvPr userDrawn="1"/>
        </p:nvSpPr>
        <p:spPr>
          <a:xfrm>
            <a:off x="4699005" y="3689248"/>
            <a:ext cx="2774220" cy="907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正方形/長方形 14"/>
          <p:cNvSpPr/>
          <p:nvPr userDrawn="1"/>
        </p:nvSpPr>
        <p:spPr>
          <a:xfrm>
            <a:off x="1924785" y="3689248"/>
            <a:ext cx="2774220" cy="907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円/楕円 15"/>
          <p:cNvSpPr/>
          <p:nvPr userDrawn="1"/>
        </p:nvSpPr>
        <p:spPr>
          <a:xfrm>
            <a:off x="1715909" y="3531405"/>
            <a:ext cx="406435"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4495767" y="3531405"/>
            <a:ext cx="406435" cy="406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円/楕円 17"/>
          <p:cNvSpPr/>
          <p:nvPr userDrawn="1"/>
        </p:nvSpPr>
        <p:spPr>
          <a:xfrm>
            <a:off x="7286275" y="3531405"/>
            <a:ext cx="406435" cy="406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10073260" y="3531405"/>
            <a:ext cx="406435" cy="406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テキスト プレースホルダー 6"/>
          <p:cNvSpPr>
            <a:spLocks noGrp="1"/>
          </p:cNvSpPr>
          <p:nvPr>
            <p:ph type="body" sz="quarter" idx="20" hasCustomPrompt="1"/>
          </p:nvPr>
        </p:nvSpPr>
        <p:spPr>
          <a:xfrm>
            <a:off x="1104212" y="3023163"/>
            <a:ext cx="1629829" cy="480053"/>
          </a:xfrm>
        </p:spPr>
        <p:txBody>
          <a:bodyPr anchor="t">
            <a:noAutofit/>
          </a:bodyPr>
          <a:lstStyle>
            <a:lvl1pPr algn="ctr">
              <a:defRPr sz="21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402904" y="2568383"/>
            <a:ext cx="3032445" cy="480053"/>
          </a:xfrm>
        </p:spPr>
        <p:txBody>
          <a:bodyPr anchor="t">
            <a:noAutofit/>
          </a:bodyPr>
          <a:lstStyle>
            <a:lvl1pPr algn="ct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402904" y="1619321"/>
            <a:ext cx="3032445"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userDrawn="1"/>
        </p:nvSpPr>
        <p:spPr>
          <a:xfrm>
            <a:off x="838934" y="2525923"/>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テキスト プレースホルダー 6"/>
          <p:cNvSpPr>
            <a:spLocks noGrp="1"/>
          </p:cNvSpPr>
          <p:nvPr>
            <p:ph type="body" sz="quarter" idx="25" hasCustomPrompt="1"/>
          </p:nvPr>
        </p:nvSpPr>
        <p:spPr>
          <a:xfrm>
            <a:off x="3884070" y="3974632"/>
            <a:ext cx="1629829" cy="480053"/>
          </a:xfrm>
        </p:spPr>
        <p:txBody>
          <a:bodyPr anchor="t">
            <a:noAutofit/>
          </a:bodyPr>
          <a:lstStyle>
            <a:lvl1pPr algn="ctr">
              <a:defRPr sz="21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3182762" y="4419739"/>
            <a:ext cx="3032445" cy="480053"/>
          </a:xfrm>
        </p:spPr>
        <p:txBody>
          <a:bodyPr anchor="t">
            <a:noAutofit/>
          </a:bodyPr>
          <a:lstStyle>
            <a:lvl1pPr algn="ctr">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userDrawn="1"/>
        </p:nvSpPr>
        <p:spPr>
          <a:xfrm>
            <a:off x="3618790" y="4919142"/>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7" name="テキスト プレースホルダー 6"/>
          <p:cNvSpPr>
            <a:spLocks noGrp="1"/>
          </p:cNvSpPr>
          <p:nvPr>
            <p:ph type="body" sz="quarter" idx="27" hasCustomPrompt="1"/>
          </p:nvPr>
        </p:nvSpPr>
        <p:spPr>
          <a:xfrm>
            <a:off x="3182762" y="5054238"/>
            <a:ext cx="3032445"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6674578" y="3008648"/>
            <a:ext cx="1629829" cy="480053"/>
          </a:xfrm>
        </p:spPr>
        <p:txBody>
          <a:bodyPr anchor="t">
            <a:noAutofit/>
          </a:bodyPr>
          <a:lstStyle>
            <a:lvl1pPr algn="ctr">
              <a:defRPr sz="21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5973270" y="2553870"/>
            <a:ext cx="3032445" cy="480053"/>
          </a:xfrm>
        </p:spPr>
        <p:txBody>
          <a:bodyPr anchor="t">
            <a:noAutofit/>
          </a:bodyPr>
          <a:lstStyle>
            <a:lvl1pPr algn="ct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5973270" y="1604813"/>
            <a:ext cx="3032445"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userDrawn="1"/>
        </p:nvSpPr>
        <p:spPr>
          <a:xfrm>
            <a:off x="6409299" y="2511408"/>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テキスト プレースホルダー 6"/>
          <p:cNvSpPr>
            <a:spLocks noGrp="1"/>
          </p:cNvSpPr>
          <p:nvPr>
            <p:ph type="body" sz="quarter" idx="31" hasCustomPrompt="1"/>
          </p:nvPr>
        </p:nvSpPr>
        <p:spPr>
          <a:xfrm>
            <a:off x="9477992" y="3974632"/>
            <a:ext cx="1629829" cy="480053"/>
          </a:xfrm>
        </p:spPr>
        <p:txBody>
          <a:bodyPr anchor="t">
            <a:noAutofit/>
          </a:bodyPr>
          <a:lstStyle>
            <a:lvl1pPr algn="ctr">
              <a:defRPr sz="21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8776684" y="4419739"/>
            <a:ext cx="3032445" cy="480053"/>
          </a:xfrm>
        </p:spPr>
        <p:txBody>
          <a:bodyPr anchor="t">
            <a:noAutofit/>
          </a:bodyPr>
          <a:lstStyle>
            <a:lvl1pPr algn="ctr">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userDrawn="1"/>
        </p:nvSpPr>
        <p:spPr>
          <a:xfrm>
            <a:off x="9212714" y="4919142"/>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テキスト プレースホルダー 6"/>
          <p:cNvSpPr>
            <a:spLocks noGrp="1"/>
          </p:cNvSpPr>
          <p:nvPr>
            <p:ph type="body" sz="quarter" idx="33" hasCustomPrompt="1"/>
          </p:nvPr>
        </p:nvSpPr>
        <p:spPr>
          <a:xfrm>
            <a:off x="8776684" y="5054238"/>
            <a:ext cx="3032445"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624243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アーチ 4"/>
          <p:cNvSpPr/>
          <p:nvPr userDrawn="1"/>
        </p:nvSpPr>
        <p:spPr>
          <a:xfrm rot="4617169">
            <a:off x="392615" y="3606091"/>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6" name="正方形/長方形 5"/>
          <p:cNvSpPr/>
          <p:nvPr userDrawn="1"/>
        </p:nvSpPr>
        <p:spPr>
          <a:xfrm>
            <a:off x="21" y="3948192"/>
            <a:ext cx="418276" cy="30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6" name="正方形/長方形 35"/>
          <p:cNvSpPr/>
          <p:nvPr userDrawn="1"/>
        </p:nvSpPr>
        <p:spPr>
          <a:xfrm rot="5400000">
            <a:off x="125748" y="2982629"/>
            <a:ext cx="1271293" cy="30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7" name="円/楕円 36"/>
          <p:cNvSpPr/>
          <p:nvPr userDrawn="1"/>
        </p:nvSpPr>
        <p:spPr>
          <a:xfrm>
            <a:off x="676741" y="2277535"/>
            <a:ext cx="169348" cy="1693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円/楕円 37"/>
          <p:cNvSpPr/>
          <p:nvPr userDrawn="1"/>
        </p:nvSpPr>
        <p:spPr>
          <a:xfrm flipV="1">
            <a:off x="605790" y="3823750"/>
            <a:ext cx="279423" cy="2793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9" name="正方形/長方形 38"/>
          <p:cNvSpPr/>
          <p:nvPr userDrawn="1"/>
        </p:nvSpPr>
        <p:spPr>
          <a:xfrm flipV="1">
            <a:off x="885211" y="3948192"/>
            <a:ext cx="1697367" cy="30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0" name="アーチ 4"/>
          <p:cNvSpPr/>
          <p:nvPr userDrawn="1"/>
        </p:nvSpPr>
        <p:spPr>
          <a:xfrm rot="16982831" flipV="1">
            <a:off x="2558153"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41" name="正方形/長方形 40"/>
          <p:cNvSpPr/>
          <p:nvPr userDrawn="1"/>
        </p:nvSpPr>
        <p:spPr>
          <a:xfrm rot="16200000" flipV="1">
            <a:off x="2291284" y="4910249"/>
            <a:ext cx="1271293" cy="304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2" name="円/楕円 41"/>
          <p:cNvSpPr/>
          <p:nvPr userDrawn="1"/>
        </p:nvSpPr>
        <p:spPr>
          <a:xfrm flipV="1">
            <a:off x="2842257" y="5476454"/>
            <a:ext cx="169348" cy="1693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8" name="円/楕円 47"/>
          <p:cNvSpPr/>
          <p:nvPr userDrawn="1"/>
        </p:nvSpPr>
        <p:spPr>
          <a:xfrm>
            <a:off x="2774538" y="3823087"/>
            <a:ext cx="279423" cy="2793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9" name="正方形/長方形 48"/>
          <p:cNvSpPr/>
          <p:nvPr userDrawn="1"/>
        </p:nvSpPr>
        <p:spPr>
          <a:xfrm>
            <a:off x="3053961" y="3947532"/>
            <a:ext cx="1697367" cy="30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アーチ 4"/>
          <p:cNvSpPr/>
          <p:nvPr userDrawn="1"/>
        </p:nvSpPr>
        <p:spPr>
          <a:xfrm rot="4617169">
            <a:off x="4726901"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51" name="正方形/長方形 50"/>
          <p:cNvSpPr/>
          <p:nvPr userDrawn="1"/>
        </p:nvSpPr>
        <p:spPr>
          <a:xfrm rot="5400000">
            <a:off x="4460034" y="2985510"/>
            <a:ext cx="1271293" cy="304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2" name="円/楕円 51"/>
          <p:cNvSpPr/>
          <p:nvPr userDrawn="1"/>
        </p:nvSpPr>
        <p:spPr>
          <a:xfrm>
            <a:off x="5011026" y="2280418"/>
            <a:ext cx="169348" cy="1693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4" name="円/楕円 53"/>
          <p:cNvSpPr/>
          <p:nvPr userDrawn="1"/>
        </p:nvSpPr>
        <p:spPr>
          <a:xfrm flipV="1">
            <a:off x="4947505" y="3823750"/>
            <a:ext cx="279423" cy="27939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5" name="正方形/長方形 54"/>
          <p:cNvSpPr/>
          <p:nvPr userDrawn="1"/>
        </p:nvSpPr>
        <p:spPr>
          <a:xfrm flipV="1">
            <a:off x="5226926" y="3948192"/>
            <a:ext cx="1697367" cy="304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6" name="アーチ 4"/>
          <p:cNvSpPr/>
          <p:nvPr userDrawn="1"/>
        </p:nvSpPr>
        <p:spPr>
          <a:xfrm rot="16982831" flipV="1">
            <a:off x="6899867"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57" name="正方形/長方形 56"/>
          <p:cNvSpPr/>
          <p:nvPr userDrawn="1"/>
        </p:nvSpPr>
        <p:spPr>
          <a:xfrm rot="16200000" flipV="1">
            <a:off x="6633000" y="4910249"/>
            <a:ext cx="1271293" cy="304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8" name="円/楕円 57"/>
          <p:cNvSpPr/>
          <p:nvPr userDrawn="1"/>
        </p:nvSpPr>
        <p:spPr>
          <a:xfrm flipV="1">
            <a:off x="7183993" y="5476454"/>
            <a:ext cx="169348" cy="1693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0" name="円/楕円 59"/>
          <p:cNvSpPr/>
          <p:nvPr userDrawn="1"/>
        </p:nvSpPr>
        <p:spPr>
          <a:xfrm>
            <a:off x="7116253" y="3823087"/>
            <a:ext cx="279423" cy="2793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1" name="正方形/長方形 60"/>
          <p:cNvSpPr/>
          <p:nvPr userDrawn="1"/>
        </p:nvSpPr>
        <p:spPr>
          <a:xfrm>
            <a:off x="7395675" y="3947532"/>
            <a:ext cx="1697367" cy="304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2" name="アーチ 4"/>
          <p:cNvSpPr/>
          <p:nvPr userDrawn="1"/>
        </p:nvSpPr>
        <p:spPr>
          <a:xfrm rot="4617169">
            <a:off x="9068615"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63" name="正方形/長方形 62"/>
          <p:cNvSpPr/>
          <p:nvPr userDrawn="1"/>
        </p:nvSpPr>
        <p:spPr>
          <a:xfrm rot="5400000">
            <a:off x="8801748" y="2985510"/>
            <a:ext cx="1271293" cy="3048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4" name="円/楕円 63"/>
          <p:cNvSpPr/>
          <p:nvPr userDrawn="1"/>
        </p:nvSpPr>
        <p:spPr>
          <a:xfrm>
            <a:off x="9352741" y="2280418"/>
            <a:ext cx="169348" cy="1693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6" name="円/楕円 65"/>
          <p:cNvSpPr/>
          <p:nvPr userDrawn="1"/>
        </p:nvSpPr>
        <p:spPr>
          <a:xfrm flipV="1">
            <a:off x="9286174" y="3823750"/>
            <a:ext cx="279423" cy="27939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71" name="テキスト プレースホルダー 6"/>
          <p:cNvSpPr>
            <a:spLocks noGrp="1"/>
          </p:cNvSpPr>
          <p:nvPr>
            <p:ph type="body" sz="quarter" idx="21" hasCustomPrompt="1"/>
          </p:nvPr>
        </p:nvSpPr>
        <p:spPr>
          <a:xfrm>
            <a:off x="885212" y="2180232"/>
            <a:ext cx="2452425" cy="480053"/>
          </a:xfrm>
        </p:spPr>
        <p:txBody>
          <a:bodyPr anchor="b">
            <a:noAutofit/>
          </a:bodyPr>
          <a:lstStyle>
            <a:lvl1pPr algn="l">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889700" y="2684001"/>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userDrawn="1"/>
        </p:nvSpPr>
        <p:spPr>
          <a:xfrm>
            <a:off x="985175" y="2619056"/>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4" name="テキスト プレースホルダー 6"/>
          <p:cNvSpPr>
            <a:spLocks noGrp="1"/>
          </p:cNvSpPr>
          <p:nvPr>
            <p:ph type="body" sz="quarter" idx="20" hasCustomPrompt="1"/>
          </p:nvPr>
        </p:nvSpPr>
        <p:spPr>
          <a:xfrm>
            <a:off x="194448" y="1792546"/>
            <a:ext cx="1164373" cy="480053"/>
          </a:xfrm>
        </p:spPr>
        <p:txBody>
          <a:bodyPr anchor="t">
            <a:noAutofit/>
          </a:bodyPr>
          <a:lstStyle>
            <a:lvl1pPr algn="ctr">
              <a:defRPr sz="21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5209992" y="2180232"/>
            <a:ext cx="2452425" cy="480053"/>
          </a:xfrm>
        </p:spPr>
        <p:txBody>
          <a:bodyPr anchor="b">
            <a:noAutofit/>
          </a:bodyPr>
          <a:lstStyle>
            <a:lvl1pPr algn="l">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5214480" y="2684001"/>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userDrawn="1"/>
        </p:nvSpPr>
        <p:spPr>
          <a:xfrm>
            <a:off x="5309955" y="2619056"/>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8" name="テキスト プレースホルダー 6"/>
          <p:cNvSpPr>
            <a:spLocks noGrp="1"/>
          </p:cNvSpPr>
          <p:nvPr>
            <p:ph type="body" sz="quarter" idx="27" hasCustomPrompt="1"/>
          </p:nvPr>
        </p:nvSpPr>
        <p:spPr>
          <a:xfrm>
            <a:off x="4519228" y="1792546"/>
            <a:ext cx="1164373" cy="480053"/>
          </a:xfrm>
        </p:spPr>
        <p:txBody>
          <a:bodyPr anchor="t">
            <a:noAutofit/>
          </a:bodyPr>
          <a:lstStyle>
            <a:lvl1pPr algn="ctr">
              <a:defRPr sz="21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9550742" y="2180232"/>
            <a:ext cx="2452425" cy="480053"/>
          </a:xfrm>
        </p:spPr>
        <p:txBody>
          <a:bodyPr anchor="b">
            <a:noAutofit/>
          </a:bodyPr>
          <a:lstStyle>
            <a:lvl1pPr algn="l">
              <a:defRPr sz="19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9555230" y="2684001"/>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userDrawn="1"/>
        </p:nvSpPr>
        <p:spPr>
          <a:xfrm>
            <a:off x="9650706" y="2619056"/>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2" name="テキスト プレースホルダー 6"/>
          <p:cNvSpPr>
            <a:spLocks noGrp="1"/>
          </p:cNvSpPr>
          <p:nvPr>
            <p:ph type="body" sz="quarter" idx="30" hasCustomPrompt="1"/>
          </p:nvPr>
        </p:nvSpPr>
        <p:spPr>
          <a:xfrm>
            <a:off x="8859979" y="1792546"/>
            <a:ext cx="1164373" cy="480053"/>
          </a:xfrm>
        </p:spPr>
        <p:txBody>
          <a:bodyPr anchor="t">
            <a:noAutofit/>
          </a:bodyPr>
          <a:lstStyle>
            <a:lvl1pPr algn="ctr">
              <a:defRPr sz="2100"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3053961" y="4421711"/>
            <a:ext cx="2452425" cy="480053"/>
          </a:xfrm>
        </p:spPr>
        <p:txBody>
          <a:bodyPr anchor="b">
            <a:noAutofit/>
          </a:bodyPr>
          <a:lstStyle>
            <a:lvl1pPr algn="l">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3058448" y="4925493"/>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userDrawn="1"/>
        </p:nvSpPr>
        <p:spPr>
          <a:xfrm>
            <a:off x="3153925" y="4860535"/>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6" name="テキスト プレースホルダー 6"/>
          <p:cNvSpPr>
            <a:spLocks noGrp="1"/>
          </p:cNvSpPr>
          <p:nvPr>
            <p:ph type="body" sz="quarter" idx="33" hasCustomPrompt="1"/>
          </p:nvPr>
        </p:nvSpPr>
        <p:spPr>
          <a:xfrm>
            <a:off x="2346263" y="5641924"/>
            <a:ext cx="1164373" cy="480053"/>
          </a:xfrm>
        </p:spPr>
        <p:txBody>
          <a:bodyPr anchor="t">
            <a:noAutofit/>
          </a:bodyPr>
          <a:lstStyle>
            <a:lvl1pPr algn="ctr">
              <a:defRPr sz="21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7398157" y="4421711"/>
            <a:ext cx="2452425" cy="480053"/>
          </a:xfrm>
        </p:spPr>
        <p:txBody>
          <a:bodyPr anchor="b">
            <a:noAutofit/>
          </a:bodyPr>
          <a:lstStyle>
            <a:lvl1pPr algn="l">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7402645" y="4925493"/>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userDrawn="1"/>
        </p:nvSpPr>
        <p:spPr>
          <a:xfrm>
            <a:off x="7498121" y="4860535"/>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0" name="テキスト プレースホルダー 6"/>
          <p:cNvSpPr>
            <a:spLocks noGrp="1"/>
          </p:cNvSpPr>
          <p:nvPr>
            <p:ph type="body" sz="quarter" idx="36" hasCustomPrompt="1"/>
          </p:nvPr>
        </p:nvSpPr>
        <p:spPr>
          <a:xfrm>
            <a:off x="6690459" y="5641924"/>
            <a:ext cx="1164373" cy="480053"/>
          </a:xfrm>
        </p:spPr>
        <p:txBody>
          <a:bodyPr anchor="t">
            <a:noAutofit/>
          </a:bodyPr>
          <a:lstStyle>
            <a:lvl1pPr algn="ctr">
              <a:defRPr sz="21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userDrawn="1"/>
        </p:nvSpPr>
        <p:spPr>
          <a:xfrm flipV="1">
            <a:off x="9565595" y="3948191"/>
            <a:ext cx="2626405" cy="304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5BB8D1"/>
              </a:solidFill>
            </a:endParaRPr>
          </a:p>
        </p:txBody>
      </p:sp>
    </p:spTree>
    <p:extLst>
      <p:ext uri="{BB962C8B-B14F-4D97-AF65-F5344CB8AC3E}">
        <p14:creationId xmlns:p14="http://schemas.microsoft.com/office/powerpoint/2010/main" val="4040453584"/>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正方形/長方形 9"/>
          <p:cNvSpPr/>
          <p:nvPr userDrawn="1"/>
        </p:nvSpPr>
        <p:spPr>
          <a:xfrm>
            <a:off x="22" y="2517303"/>
            <a:ext cx="12191999" cy="1298576"/>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二等辺三角形 7"/>
          <p:cNvSpPr/>
          <p:nvPr userDrawn="1"/>
        </p:nvSpPr>
        <p:spPr>
          <a:xfrm>
            <a:off x="5362892"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二等辺三角形 33"/>
          <p:cNvSpPr/>
          <p:nvPr userDrawn="1"/>
        </p:nvSpPr>
        <p:spPr>
          <a:xfrm rot="10800000">
            <a:off x="2336081"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二等辺三角形 7"/>
          <p:cNvSpPr/>
          <p:nvPr userDrawn="1"/>
        </p:nvSpPr>
        <p:spPr>
          <a:xfrm>
            <a:off x="7236330"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二等辺三角形 33"/>
          <p:cNvSpPr/>
          <p:nvPr userDrawn="1"/>
        </p:nvSpPr>
        <p:spPr>
          <a:xfrm rot="10800000">
            <a:off x="4209518"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二等辺三角形 7"/>
          <p:cNvSpPr/>
          <p:nvPr userDrawn="1"/>
        </p:nvSpPr>
        <p:spPr>
          <a:xfrm>
            <a:off x="9109767"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二等辺三角形 33"/>
          <p:cNvSpPr/>
          <p:nvPr userDrawn="1"/>
        </p:nvSpPr>
        <p:spPr>
          <a:xfrm rot="10800000">
            <a:off x="6082955"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二等辺三角形 7"/>
          <p:cNvSpPr/>
          <p:nvPr userDrawn="1"/>
        </p:nvSpPr>
        <p:spPr>
          <a:xfrm>
            <a:off x="10983204"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2" name="二等辺三角形 33"/>
          <p:cNvSpPr/>
          <p:nvPr userDrawn="1"/>
        </p:nvSpPr>
        <p:spPr>
          <a:xfrm rot="10800000">
            <a:off x="7956391"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二等辺三角形 7"/>
          <p:cNvSpPr/>
          <p:nvPr userDrawn="1"/>
        </p:nvSpPr>
        <p:spPr>
          <a:xfrm>
            <a:off x="3489455"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二等辺三角形 33"/>
          <p:cNvSpPr/>
          <p:nvPr userDrawn="1"/>
        </p:nvSpPr>
        <p:spPr>
          <a:xfrm rot="10800000">
            <a:off x="462643"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テキスト プレースホルダー 6"/>
          <p:cNvSpPr>
            <a:spLocks noGrp="1"/>
          </p:cNvSpPr>
          <p:nvPr>
            <p:ph type="body" sz="quarter" idx="15" hasCustomPrompt="1"/>
          </p:nvPr>
        </p:nvSpPr>
        <p:spPr>
          <a:xfrm>
            <a:off x="718937" y="4780203"/>
            <a:ext cx="10801145" cy="11706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userDrawn="1"/>
        </p:nvSpPr>
        <p:spPr>
          <a:xfrm>
            <a:off x="814975" y="4684183"/>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正方形/長方形 6"/>
          <p:cNvSpPr/>
          <p:nvPr userDrawn="1"/>
        </p:nvSpPr>
        <p:spPr>
          <a:xfrm rot="18900000">
            <a:off x="2412195"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正方形/長方形 6"/>
          <p:cNvSpPr/>
          <p:nvPr userDrawn="1"/>
        </p:nvSpPr>
        <p:spPr>
          <a:xfrm rot="18900000">
            <a:off x="4285632"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正方形/長方形 6"/>
          <p:cNvSpPr/>
          <p:nvPr userDrawn="1"/>
        </p:nvSpPr>
        <p:spPr>
          <a:xfrm rot="18900000">
            <a:off x="6159069"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正方形/長方形 6"/>
          <p:cNvSpPr/>
          <p:nvPr userDrawn="1"/>
        </p:nvSpPr>
        <p:spPr>
          <a:xfrm rot="18900000">
            <a:off x="8032507"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正方形/長方形 6"/>
          <p:cNvSpPr/>
          <p:nvPr userDrawn="1"/>
        </p:nvSpPr>
        <p:spPr>
          <a:xfrm rot="18900000">
            <a:off x="538757"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6" name="テキスト プレースホルダー 11"/>
          <p:cNvSpPr>
            <a:spLocks noGrp="1"/>
          </p:cNvSpPr>
          <p:nvPr>
            <p:ph type="body" sz="quarter" idx="36" hasCustomPrompt="1"/>
          </p:nvPr>
        </p:nvSpPr>
        <p:spPr>
          <a:xfrm rot="18900000">
            <a:off x="1116393" y="2852220"/>
            <a:ext cx="2382180" cy="580413"/>
          </a:xfrm>
        </p:spPr>
        <p:txBody>
          <a:bodyPr anchor="ctr">
            <a:noAutofit/>
          </a:bodyPr>
          <a:lstStyle>
            <a:lvl1pPr algn="ctr">
              <a:lnSpc>
                <a:spcPct val="100000"/>
              </a:lnSpc>
              <a:spcBef>
                <a:spcPts val="0"/>
              </a:spcBef>
              <a:defRPr sz="24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2993718" y="2852220"/>
            <a:ext cx="2382180"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4871083" y="2852220"/>
            <a:ext cx="2382180"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6748427" y="2852220"/>
            <a:ext cx="2382180"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8625751" y="2852220"/>
            <a:ext cx="2382180"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3392869248"/>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 name="図プレースホルダー 5"/>
          <p:cNvSpPr>
            <a:spLocks noGrp="1"/>
          </p:cNvSpPr>
          <p:nvPr>
            <p:ph type="pic" sz="quarter" idx="14" hasCustomPrompt="1"/>
          </p:nvPr>
        </p:nvSpPr>
        <p:spPr>
          <a:xfrm>
            <a:off x="173136"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2554047"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4934971"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7315868"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9696779"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173581" y="4363370"/>
            <a:ext cx="2304192" cy="502708"/>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2554381" y="4363370"/>
            <a:ext cx="2304192" cy="502708"/>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9696779" y="4363370"/>
            <a:ext cx="2304192" cy="502708"/>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7315980" y="4363370"/>
            <a:ext cx="2304192" cy="502708"/>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4935068" y="4363370"/>
            <a:ext cx="2304192" cy="502708"/>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718937" y="5109201"/>
            <a:ext cx="10801145" cy="102036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userDrawn="1"/>
        </p:nvSpPr>
        <p:spPr>
          <a:xfrm>
            <a:off x="814975" y="5013176"/>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477572317"/>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 name="正方形/長方形 5"/>
          <p:cNvSpPr/>
          <p:nvPr userDrawn="1"/>
        </p:nvSpPr>
        <p:spPr>
          <a:xfrm>
            <a:off x="21" y="1844824"/>
            <a:ext cx="4753324"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平行四辺形 11"/>
          <p:cNvSpPr/>
          <p:nvPr userDrawn="1"/>
        </p:nvSpPr>
        <p:spPr>
          <a:xfrm>
            <a:off x="1200125" y="2564917"/>
            <a:ext cx="3553220" cy="36804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テキスト プレースホルダー 6"/>
          <p:cNvSpPr>
            <a:spLocks noGrp="1"/>
          </p:cNvSpPr>
          <p:nvPr>
            <p:ph type="body" sz="quarter" idx="21" hasCustomPrompt="1"/>
          </p:nvPr>
        </p:nvSpPr>
        <p:spPr>
          <a:xfrm>
            <a:off x="282330" y="1964838"/>
            <a:ext cx="4352423" cy="480053"/>
          </a:xfrm>
        </p:spPr>
        <p:txBody>
          <a:bodyPr anchor="ctr">
            <a:noAutofit/>
          </a:bodyPr>
          <a:lstStyle>
            <a:lvl1pPr algn="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userDrawn="1"/>
        </p:nvSpPr>
        <p:spPr>
          <a:xfrm>
            <a:off x="2400229" y="3653038"/>
            <a:ext cx="3553220" cy="36804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平行四辺形 22"/>
          <p:cNvSpPr/>
          <p:nvPr userDrawn="1"/>
        </p:nvSpPr>
        <p:spPr>
          <a:xfrm>
            <a:off x="3599142" y="4741148"/>
            <a:ext cx="3553220" cy="36804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正方形/長方形 8"/>
          <p:cNvSpPr/>
          <p:nvPr userDrawn="1"/>
        </p:nvSpPr>
        <p:spPr>
          <a:xfrm>
            <a:off x="1200125" y="2932945"/>
            <a:ext cx="4753324" cy="72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正方形/長方形 9"/>
          <p:cNvSpPr/>
          <p:nvPr userDrawn="1"/>
        </p:nvSpPr>
        <p:spPr>
          <a:xfrm>
            <a:off x="2400229" y="4021065"/>
            <a:ext cx="4753324" cy="72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正方形/長方形 18"/>
          <p:cNvSpPr/>
          <p:nvPr userDrawn="1"/>
        </p:nvSpPr>
        <p:spPr>
          <a:xfrm>
            <a:off x="3599142" y="5109187"/>
            <a:ext cx="4753324" cy="72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テキスト プレースホルダー 6"/>
          <p:cNvSpPr>
            <a:spLocks noGrp="1"/>
          </p:cNvSpPr>
          <p:nvPr>
            <p:ph type="body" sz="quarter" idx="22" hasCustomPrompt="1"/>
          </p:nvPr>
        </p:nvSpPr>
        <p:spPr>
          <a:xfrm>
            <a:off x="1481494" y="3052959"/>
            <a:ext cx="4352423" cy="480053"/>
          </a:xfrm>
        </p:spPr>
        <p:txBody>
          <a:bodyPr anchor="ctr">
            <a:noAutofit/>
          </a:bodyPr>
          <a:lstStyle>
            <a:lvl1pPr algn="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2681731" y="4141079"/>
            <a:ext cx="4352423" cy="480053"/>
          </a:xfrm>
        </p:spPr>
        <p:txBody>
          <a:bodyPr anchor="ctr">
            <a:noAutofit/>
          </a:bodyPr>
          <a:lstStyle>
            <a:lvl1pPr algn="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3883042" y="5229200"/>
            <a:ext cx="4352423" cy="480053"/>
          </a:xfrm>
        </p:spPr>
        <p:txBody>
          <a:bodyPr anchor="ctr">
            <a:noAutofit/>
          </a:bodyPr>
          <a:lstStyle>
            <a:lvl1pPr algn="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4799763" y="1778952"/>
            <a:ext cx="3696732" cy="856096"/>
          </a:xfrm>
        </p:spPr>
        <p:txBody>
          <a:bodyPr anchor="ctr">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8400477" y="5047088"/>
            <a:ext cx="3696732" cy="856096"/>
          </a:xfrm>
        </p:spPr>
        <p:txBody>
          <a:bodyPr anchor="ctr">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6000001" y="2866576"/>
            <a:ext cx="3696732" cy="856096"/>
          </a:xfrm>
        </p:spPr>
        <p:txBody>
          <a:bodyPr anchor="ctr">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7231313" y="3955193"/>
            <a:ext cx="3696732" cy="856096"/>
          </a:xfrm>
        </p:spPr>
        <p:txBody>
          <a:bodyPr anchor="ctr">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58216647"/>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25" name="正方形/長方形 24"/>
          <p:cNvSpPr/>
          <p:nvPr userDrawn="1"/>
        </p:nvSpPr>
        <p:spPr>
          <a:xfrm>
            <a:off x="-19795" y="5651857"/>
            <a:ext cx="4451740" cy="4802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直角三角形 22"/>
          <p:cNvSpPr/>
          <p:nvPr userDrawn="1"/>
        </p:nvSpPr>
        <p:spPr>
          <a:xfrm rot="10800000">
            <a:off x="3951593" y="4430292"/>
            <a:ext cx="480331" cy="1701835"/>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 name="直角三角形 5"/>
          <p:cNvSpPr/>
          <p:nvPr userDrawn="1"/>
        </p:nvSpPr>
        <p:spPr>
          <a:xfrm rot="10800000">
            <a:off x="3951592" y="4430297"/>
            <a:ext cx="3067024" cy="480289"/>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直角三角形 9"/>
          <p:cNvSpPr/>
          <p:nvPr userDrawn="1"/>
        </p:nvSpPr>
        <p:spPr>
          <a:xfrm rot="10800000">
            <a:off x="6538285" y="3208747"/>
            <a:ext cx="480331" cy="1701835"/>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正方形/長方形 12"/>
          <p:cNvSpPr/>
          <p:nvPr userDrawn="1"/>
        </p:nvSpPr>
        <p:spPr>
          <a:xfrm>
            <a:off x="6538284" y="3208755"/>
            <a:ext cx="3067024" cy="480289"/>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直角三角形 13"/>
          <p:cNvSpPr/>
          <p:nvPr userDrawn="1"/>
        </p:nvSpPr>
        <p:spPr>
          <a:xfrm rot="10800000">
            <a:off x="9124977" y="1987203"/>
            <a:ext cx="480331" cy="1701835"/>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正方形/長方形 16"/>
          <p:cNvSpPr/>
          <p:nvPr userDrawn="1"/>
        </p:nvSpPr>
        <p:spPr>
          <a:xfrm>
            <a:off x="9124998" y="1987204"/>
            <a:ext cx="3067023" cy="480289"/>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テキスト ボックス 19"/>
          <p:cNvSpPr txBox="1"/>
          <p:nvPr userDrawn="1"/>
        </p:nvSpPr>
        <p:spPr>
          <a:xfrm>
            <a:off x="4591394" y="4910580"/>
            <a:ext cx="1132361" cy="1292661"/>
          </a:xfrm>
          <a:prstGeom prst="rect">
            <a:avLst/>
          </a:prstGeom>
          <a:noFill/>
        </p:spPr>
        <p:txBody>
          <a:bodyPr wrap="none" lIns="60878" tIns="30439" rIns="60878" bIns="30439" rtlCol="0">
            <a:spAutoFit/>
          </a:bodyPr>
          <a:lstStyle/>
          <a:p>
            <a:pPr defTabSz="1086855" eaLnBrk="1" fontAlgn="auto" hangingPunct="1">
              <a:spcBef>
                <a:spcPts val="0"/>
              </a:spcBef>
              <a:spcAft>
                <a:spcPts val="0"/>
              </a:spcAft>
            </a:pPr>
            <a:r>
              <a:rPr kumimoji="1" lang="en-US" altLang="ja-JP" sz="8000" dirty="0">
                <a:solidFill>
                  <a:srgbClr val="00ACE2">
                    <a:lumMod val="60000"/>
                    <a:lumOff val="40000"/>
                  </a:srgb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8000" dirty="0">
              <a:solidFill>
                <a:srgbClr val="00ACE2">
                  <a:lumMod val="60000"/>
                  <a:lumOff val="40000"/>
                </a:srgb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userDrawn="1"/>
        </p:nvSpPr>
        <p:spPr>
          <a:xfrm>
            <a:off x="7178490" y="3689036"/>
            <a:ext cx="1170405" cy="1292661"/>
          </a:xfrm>
          <a:prstGeom prst="rect">
            <a:avLst/>
          </a:prstGeom>
          <a:noFill/>
        </p:spPr>
        <p:txBody>
          <a:bodyPr wrap="none" lIns="60878" tIns="30439" rIns="60878" bIns="30439" rtlCol="0">
            <a:spAutoFit/>
          </a:bodyPr>
          <a:lstStyle/>
          <a:p>
            <a:pPr defTabSz="1086855" eaLnBrk="1" fontAlgn="auto" hangingPunct="1">
              <a:spcBef>
                <a:spcPts val="0"/>
              </a:spcBef>
              <a:spcAft>
                <a:spcPts val="0"/>
              </a:spcAft>
            </a:pPr>
            <a:r>
              <a:rPr kumimoji="1" lang="en-US" altLang="ja-JP" sz="8000" dirty="0">
                <a:solidFill>
                  <a:srgbClr val="87C32F">
                    <a:lumMod val="60000"/>
                    <a:lumOff val="40000"/>
                  </a:srgb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8000" dirty="0">
              <a:solidFill>
                <a:srgbClr val="87C32F">
                  <a:lumMod val="60000"/>
                  <a:lumOff val="40000"/>
                </a:srgb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userDrawn="1"/>
        </p:nvSpPr>
        <p:spPr>
          <a:xfrm>
            <a:off x="9765607" y="2467492"/>
            <a:ext cx="1170405" cy="1292661"/>
          </a:xfrm>
          <a:prstGeom prst="rect">
            <a:avLst/>
          </a:prstGeom>
          <a:noFill/>
        </p:spPr>
        <p:txBody>
          <a:bodyPr wrap="none" lIns="60878" tIns="30439" rIns="60878" bIns="30439" rtlCol="0">
            <a:spAutoFit/>
          </a:bodyPr>
          <a:lstStyle/>
          <a:p>
            <a:pPr defTabSz="1086855" eaLnBrk="1" fontAlgn="auto" hangingPunct="1">
              <a:spcBef>
                <a:spcPts val="0"/>
              </a:spcBef>
              <a:spcAft>
                <a:spcPts val="0"/>
              </a:spcAft>
            </a:pPr>
            <a:r>
              <a:rPr kumimoji="1" lang="en-US" altLang="ja-JP" sz="8000" dirty="0">
                <a:solidFill>
                  <a:srgbClr val="FD497C">
                    <a:lumMod val="60000"/>
                    <a:lumOff val="40000"/>
                  </a:srgb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8000" dirty="0">
              <a:solidFill>
                <a:srgbClr val="FD497C">
                  <a:lumMod val="60000"/>
                  <a:lumOff val="40000"/>
                </a:srgbClr>
              </a:solidFill>
              <a:latin typeface="Open Sans Light" panose="020B0306030504020204" pitchFamily="34" charset="0"/>
              <a:cs typeface="Open Sans Light" panose="020B0306030504020204" pitchFamily="34" charset="0"/>
            </a:endParaRPr>
          </a:p>
        </p:txBody>
      </p:sp>
      <p:sp>
        <p:nvSpPr>
          <p:cNvPr id="27" name="直角三角形 26"/>
          <p:cNvSpPr/>
          <p:nvPr userDrawn="1"/>
        </p:nvSpPr>
        <p:spPr>
          <a:xfrm>
            <a:off x="6081211" y="4430297"/>
            <a:ext cx="936700"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0" name="直角三角形 26"/>
          <p:cNvSpPr/>
          <p:nvPr userDrawn="1"/>
        </p:nvSpPr>
        <p:spPr>
          <a:xfrm>
            <a:off x="3483263" y="5651857"/>
            <a:ext cx="936700"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直角三角形 26"/>
          <p:cNvSpPr/>
          <p:nvPr userDrawn="1"/>
        </p:nvSpPr>
        <p:spPr>
          <a:xfrm>
            <a:off x="8668503" y="3205718"/>
            <a:ext cx="936700"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テキスト プレースホルダー 6"/>
          <p:cNvSpPr>
            <a:spLocks noGrp="1"/>
          </p:cNvSpPr>
          <p:nvPr>
            <p:ph type="body" sz="quarter" idx="21" hasCustomPrompt="1"/>
          </p:nvPr>
        </p:nvSpPr>
        <p:spPr>
          <a:xfrm>
            <a:off x="515881" y="4329480"/>
            <a:ext cx="3234444" cy="480053"/>
          </a:xfrm>
        </p:spPr>
        <p:txBody>
          <a:bodyPr anchor="b">
            <a:noAutofit/>
          </a:bodyPr>
          <a:lstStyle>
            <a:lvl1pPr algn="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506502" y="4833253"/>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1501035" y="4768304"/>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9" name="テキスト プレースホルダー 6"/>
          <p:cNvSpPr>
            <a:spLocks noGrp="1"/>
          </p:cNvSpPr>
          <p:nvPr>
            <p:ph type="body" sz="quarter" idx="25" hasCustomPrompt="1"/>
          </p:nvPr>
        </p:nvSpPr>
        <p:spPr>
          <a:xfrm>
            <a:off x="3121757" y="3112336"/>
            <a:ext cx="3234444" cy="480053"/>
          </a:xfrm>
        </p:spPr>
        <p:txBody>
          <a:bodyPr anchor="b">
            <a:noAutofit/>
          </a:bodyPr>
          <a:lstStyle>
            <a:lvl1pPr algn="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3112377" y="3616099"/>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userDrawn="1"/>
        </p:nvSpPr>
        <p:spPr>
          <a:xfrm>
            <a:off x="4106911" y="355116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2" name="テキスト プレースホルダー 6"/>
          <p:cNvSpPr>
            <a:spLocks noGrp="1"/>
          </p:cNvSpPr>
          <p:nvPr>
            <p:ph type="body" sz="quarter" idx="27" hasCustomPrompt="1"/>
          </p:nvPr>
        </p:nvSpPr>
        <p:spPr>
          <a:xfrm>
            <a:off x="5710435" y="1886392"/>
            <a:ext cx="3234444" cy="480053"/>
          </a:xfrm>
        </p:spPr>
        <p:txBody>
          <a:bodyPr anchor="b">
            <a:noAutofit/>
          </a:bodyPr>
          <a:lstStyle>
            <a:lvl1pPr algn="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5701055" y="2390162"/>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6695590" y="2325216"/>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750457898"/>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grpSp>
        <p:nvGrpSpPr>
          <p:cNvPr id="117" name="グループ化 116"/>
          <p:cNvGrpSpPr/>
          <p:nvPr userDrawn="1"/>
        </p:nvGrpSpPr>
        <p:grpSpPr>
          <a:xfrm>
            <a:off x="4024186" y="2092719"/>
            <a:ext cx="4002631" cy="605404"/>
            <a:chOff x="1073297" y="6784950"/>
            <a:chExt cx="6003425" cy="908106"/>
          </a:xfrm>
          <a:solidFill>
            <a:schemeClr val="accent2">
              <a:lumMod val="20000"/>
              <a:lumOff val="80000"/>
            </a:schemeClr>
          </a:solidFill>
        </p:grpSpPr>
        <p:sp>
          <p:nvSpPr>
            <p:cNvPr id="118" name="正方形/長方形 11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9" name="円/楕円 11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0" name="円/楕円 11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10" name="グループ化 109"/>
          <p:cNvGrpSpPr/>
          <p:nvPr userDrawn="1"/>
        </p:nvGrpSpPr>
        <p:grpSpPr>
          <a:xfrm>
            <a:off x="2258807" y="3387746"/>
            <a:ext cx="4002631" cy="605404"/>
            <a:chOff x="1073297" y="6784950"/>
            <a:chExt cx="6003425" cy="908106"/>
          </a:xfrm>
          <a:solidFill>
            <a:schemeClr val="accent3">
              <a:lumMod val="20000"/>
              <a:lumOff val="80000"/>
            </a:schemeClr>
          </a:solidFill>
        </p:grpSpPr>
        <p:sp>
          <p:nvSpPr>
            <p:cNvPr id="111" name="正方形/長方形 110"/>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2" name="円/楕円 111"/>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3" name="円/楕円 112"/>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115" name="テキスト プレースホルダー 6"/>
          <p:cNvSpPr>
            <a:spLocks noGrp="1"/>
          </p:cNvSpPr>
          <p:nvPr>
            <p:ph type="body" sz="quarter" idx="25" hasCustomPrompt="1"/>
          </p:nvPr>
        </p:nvSpPr>
        <p:spPr>
          <a:xfrm>
            <a:off x="2640570" y="3465088"/>
            <a:ext cx="2926333" cy="480053"/>
          </a:xfrm>
        </p:spPr>
        <p:txBody>
          <a:bodyPr anchor="ctr">
            <a:noAutofit/>
          </a:bodyPr>
          <a:lstStyle>
            <a:lvl1pPr algn="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6385610" y="3552227"/>
            <a:ext cx="3306636" cy="1130516"/>
          </a:xfrm>
        </p:spPr>
        <p:txBody>
          <a:bodyPr anchor="t">
            <a:no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userDrawn="1"/>
        </p:nvGrpSpPr>
        <p:grpSpPr>
          <a:xfrm>
            <a:off x="509266" y="4682742"/>
            <a:ext cx="4002631" cy="605404"/>
            <a:chOff x="1073297" y="6784950"/>
            <a:chExt cx="6003425" cy="908106"/>
          </a:xfrm>
        </p:grpSpPr>
        <p:sp>
          <p:nvSpPr>
            <p:cNvPr id="99" name="正方形/長方形 98"/>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2" name="円/楕円 101"/>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7" name="円/楕円 106"/>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60207"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70" name="グループ化 69"/>
          <p:cNvGrpSpPr/>
          <p:nvPr userDrawn="1"/>
        </p:nvGrpSpPr>
        <p:grpSpPr>
          <a:xfrm rot="3180000">
            <a:off x="-1493179" y="8014597"/>
            <a:ext cx="997540" cy="1690187"/>
            <a:chOff x="7305638" y="3002101"/>
            <a:chExt cx="2688353" cy="4554631"/>
          </a:xfrm>
        </p:grpSpPr>
        <p:grpSp>
          <p:nvGrpSpPr>
            <p:cNvPr id="71" name="グループ化 70"/>
            <p:cNvGrpSpPr/>
            <p:nvPr userDrawn="1"/>
          </p:nvGrpSpPr>
          <p:grpSpPr>
            <a:xfrm>
              <a:off x="8267831" y="5345989"/>
              <a:ext cx="763508" cy="2210743"/>
              <a:chOff x="8267831" y="5345989"/>
              <a:chExt cx="763508" cy="2210743"/>
            </a:xfrm>
          </p:grpSpPr>
          <p:sp>
            <p:nvSpPr>
              <p:cNvPr id="95" name="円/楕円 94"/>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6" name="円/楕円 95"/>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72"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73" name="グループ化 72"/>
            <p:cNvGrpSpPr/>
            <p:nvPr userDrawn="1"/>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2" name="直角三角形 91"/>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3" name="正方形/長方形 92"/>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4" name="正方形/長方形 93"/>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4" name="グループ化 73"/>
            <p:cNvGrpSpPr/>
            <p:nvPr userDrawn="1"/>
          </p:nvGrpSpPr>
          <p:grpSpPr>
            <a:xfrm>
              <a:off x="7305638" y="5266273"/>
              <a:ext cx="1343947" cy="1366912"/>
              <a:chOff x="7305639" y="5547570"/>
              <a:chExt cx="1343947" cy="1366912"/>
            </a:xfrm>
            <a:solidFill>
              <a:schemeClr val="accent2">
                <a:lumMod val="50000"/>
              </a:schemeClr>
            </a:solidFill>
          </p:grpSpPr>
          <p:sp>
            <p:nvSpPr>
              <p:cNvPr id="87" name="直角三角形 86"/>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8" name="直角三角形 87"/>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9" name="正方形/長方形 88"/>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0" name="正方形/長方形 89"/>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5" name="グループ化 74"/>
            <p:cNvGrpSpPr/>
            <p:nvPr userDrawn="1"/>
          </p:nvGrpSpPr>
          <p:grpSpPr>
            <a:xfrm>
              <a:off x="7665303" y="3002101"/>
              <a:ext cx="1969480" cy="3253919"/>
              <a:chOff x="7665303" y="3002101"/>
              <a:chExt cx="1969480" cy="3253919"/>
            </a:xfrm>
          </p:grpSpPr>
          <p:sp>
            <p:nvSpPr>
              <p:cNvPr id="85"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6"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6" name="グループ化 75"/>
            <p:cNvGrpSpPr/>
            <p:nvPr userDrawn="1"/>
          </p:nvGrpSpPr>
          <p:grpSpPr>
            <a:xfrm>
              <a:off x="7830833" y="3002102"/>
              <a:ext cx="1639326" cy="1035326"/>
              <a:chOff x="7830833" y="3002102"/>
              <a:chExt cx="1639326" cy="1035326"/>
            </a:xfrm>
          </p:grpSpPr>
          <p:sp>
            <p:nvSpPr>
              <p:cNvPr id="83"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4"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7" name="グループ化 76"/>
            <p:cNvGrpSpPr/>
            <p:nvPr userDrawn="1"/>
          </p:nvGrpSpPr>
          <p:grpSpPr>
            <a:xfrm>
              <a:off x="8239071" y="3682019"/>
              <a:ext cx="821030" cy="821030"/>
              <a:chOff x="11914174" y="3199309"/>
              <a:chExt cx="990518" cy="990518"/>
            </a:xfrm>
          </p:grpSpPr>
          <p:sp>
            <p:nvSpPr>
              <p:cNvPr id="81" name="円/楕円 80"/>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2" name="円/楕円 81"/>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8" name="グループ化 77"/>
            <p:cNvGrpSpPr/>
            <p:nvPr userDrawn="1"/>
          </p:nvGrpSpPr>
          <p:grpSpPr>
            <a:xfrm>
              <a:off x="8562396" y="5264781"/>
              <a:ext cx="174376" cy="1354190"/>
              <a:chOff x="8562396" y="5264781"/>
              <a:chExt cx="174376" cy="1354190"/>
            </a:xfrm>
          </p:grpSpPr>
          <p:sp>
            <p:nvSpPr>
              <p:cNvPr id="79"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0"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cxnSp>
        <p:nvCxnSpPr>
          <p:cNvPr id="97" name="直線コネクタ 96"/>
          <p:cNvCxnSpPr/>
          <p:nvPr userDrawn="1"/>
        </p:nvCxnSpPr>
        <p:spPr>
          <a:xfrm flipH="1">
            <a:off x="2116300" y="1643373"/>
            <a:ext cx="6582504" cy="48746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userDrawn="1"/>
        </p:nvSpPr>
        <p:spPr>
          <a:xfrm>
            <a:off x="4072367" y="4848671"/>
            <a:ext cx="273563" cy="273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1" name="円/楕円 100"/>
          <p:cNvSpPr/>
          <p:nvPr userDrawn="1"/>
        </p:nvSpPr>
        <p:spPr>
          <a:xfrm>
            <a:off x="7588032" y="2258652"/>
            <a:ext cx="273563" cy="273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4" name="テキスト プレースホルダー 6"/>
          <p:cNvSpPr>
            <a:spLocks noGrp="1"/>
          </p:cNvSpPr>
          <p:nvPr>
            <p:ph type="body" sz="quarter" idx="21" hasCustomPrompt="1"/>
          </p:nvPr>
        </p:nvSpPr>
        <p:spPr>
          <a:xfrm>
            <a:off x="891027" y="4760098"/>
            <a:ext cx="2926333" cy="480053"/>
          </a:xfrm>
        </p:spPr>
        <p:txBody>
          <a:bodyPr anchor="ctr">
            <a:noAutofit/>
          </a:bodyPr>
          <a:lstStyle>
            <a:lvl1pPr algn="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4636049" y="4847243"/>
            <a:ext cx="3306636" cy="1130516"/>
          </a:xfrm>
        </p:spPr>
        <p:txBody>
          <a:bodyPr anchor="t">
            <a:no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userDrawn="1"/>
        </p:nvSpPr>
        <p:spPr>
          <a:xfrm>
            <a:off x="5830199" y="3553661"/>
            <a:ext cx="273563" cy="273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1" name="テキスト プレースホルダー 6"/>
          <p:cNvSpPr>
            <a:spLocks noGrp="1"/>
          </p:cNvSpPr>
          <p:nvPr>
            <p:ph type="body" sz="quarter" idx="27" hasCustomPrompt="1"/>
          </p:nvPr>
        </p:nvSpPr>
        <p:spPr>
          <a:xfrm>
            <a:off x="4405947" y="2170079"/>
            <a:ext cx="2926333" cy="480053"/>
          </a:xfrm>
        </p:spPr>
        <p:txBody>
          <a:bodyPr anchor="ctr">
            <a:noAutofit/>
          </a:bodyPr>
          <a:lstStyle>
            <a:lvl1pPr algn="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8150989" y="2257219"/>
            <a:ext cx="3306636" cy="1130516"/>
          </a:xfrm>
        </p:spPr>
        <p:txBody>
          <a:bodyPr anchor="t">
            <a:no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96596052"/>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5520635" y="2273935"/>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1</a:t>
            </a:r>
            <a:endParaRPr kumimoji="1" lang="ja-JP" altLang="en-US" sz="2100" dirty="0">
              <a:solidFill>
                <a:prstClr val="white"/>
              </a:solidFill>
            </a:endParaRPr>
          </a:p>
        </p:txBody>
      </p:sp>
      <p:sp>
        <p:nvSpPr>
          <p:cNvPr id="12" name="円/楕円 11"/>
          <p:cNvSpPr/>
          <p:nvPr userDrawn="1"/>
        </p:nvSpPr>
        <p:spPr>
          <a:xfrm>
            <a:off x="5520635" y="3181195"/>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2</a:t>
            </a:r>
            <a:endParaRPr kumimoji="1" lang="ja-JP" altLang="en-US" sz="2100" dirty="0">
              <a:solidFill>
                <a:prstClr val="white"/>
              </a:solidFill>
            </a:endParaRPr>
          </a:p>
        </p:txBody>
      </p:sp>
      <p:sp>
        <p:nvSpPr>
          <p:cNvPr id="13" name="円/楕円 12"/>
          <p:cNvSpPr/>
          <p:nvPr userDrawn="1"/>
        </p:nvSpPr>
        <p:spPr>
          <a:xfrm>
            <a:off x="5520635" y="4088455"/>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3</a:t>
            </a:r>
            <a:endParaRPr kumimoji="1" lang="ja-JP" altLang="en-US" sz="2100" dirty="0">
              <a:solidFill>
                <a:prstClr val="white"/>
              </a:solidFill>
            </a:endParaRPr>
          </a:p>
        </p:txBody>
      </p:sp>
      <p:sp>
        <p:nvSpPr>
          <p:cNvPr id="14" name="円/楕円 13"/>
          <p:cNvSpPr/>
          <p:nvPr userDrawn="1"/>
        </p:nvSpPr>
        <p:spPr>
          <a:xfrm>
            <a:off x="5520635" y="4995715"/>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4</a:t>
            </a:r>
            <a:endParaRPr kumimoji="1" lang="ja-JP" altLang="en-US" sz="2100" dirty="0">
              <a:solidFill>
                <a:prstClr val="white"/>
              </a:solidFill>
            </a:endParaRPr>
          </a:p>
        </p:txBody>
      </p:sp>
      <p:sp>
        <p:nvSpPr>
          <p:cNvPr id="18" name="テキスト プレースホルダー 6"/>
          <p:cNvSpPr>
            <a:spLocks noGrp="1"/>
          </p:cNvSpPr>
          <p:nvPr>
            <p:ph type="body" sz="quarter" idx="16" hasCustomPrompt="1"/>
          </p:nvPr>
        </p:nvSpPr>
        <p:spPr>
          <a:xfrm>
            <a:off x="6001126" y="2133836"/>
            <a:ext cx="5669393"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26" y="3042255"/>
            <a:ext cx="5669393"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26" y="3950673"/>
            <a:ext cx="5669393"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26" y="4859092"/>
            <a:ext cx="5669393"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522560" y="2199156"/>
            <a:ext cx="4596589" cy="3316275"/>
          </a:xfrm>
        </p:spPr>
        <p:txBody>
          <a:bodyPr anchor="ctr">
            <a:noAutofit/>
          </a:bodyPr>
          <a:lstStyle>
            <a:lvl1pPr algn="ctr">
              <a:defRPr sz="27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6128670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5520635" y="1768179"/>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1</a:t>
            </a:r>
            <a:endParaRPr kumimoji="1" lang="ja-JP" altLang="en-US" sz="2100" dirty="0">
              <a:solidFill>
                <a:prstClr val="white"/>
              </a:solidFill>
            </a:endParaRPr>
          </a:p>
        </p:txBody>
      </p:sp>
      <p:sp>
        <p:nvSpPr>
          <p:cNvPr id="12" name="円/楕円 11"/>
          <p:cNvSpPr/>
          <p:nvPr userDrawn="1"/>
        </p:nvSpPr>
        <p:spPr>
          <a:xfrm>
            <a:off x="5520635" y="2675439"/>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2</a:t>
            </a:r>
            <a:endParaRPr kumimoji="1" lang="ja-JP" altLang="en-US" sz="2100" dirty="0">
              <a:solidFill>
                <a:prstClr val="white"/>
              </a:solidFill>
            </a:endParaRPr>
          </a:p>
        </p:txBody>
      </p:sp>
      <p:sp>
        <p:nvSpPr>
          <p:cNvPr id="13" name="円/楕円 12"/>
          <p:cNvSpPr/>
          <p:nvPr userDrawn="1"/>
        </p:nvSpPr>
        <p:spPr>
          <a:xfrm>
            <a:off x="5520635" y="3582699"/>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3</a:t>
            </a:r>
            <a:endParaRPr kumimoji="1" lang="ja-JP" altLang="en-US" sz="2100" dirty="0">
              <a:solidFill>
                <a:prstClr val="white"/>
              </a:solidFill>
            </a:endParaRPr>
          </a:p>
        </p:txBody>
      </p:sp>
      <p:sp>
        <p:nvSpPr>
          <p:cNvPr id="14" name="円/楕円 13"/>
          <p:cNvSpPr/>
          <p:nvPr userDrawn="1"/>
        </p:nvSpPr>
        <p:spPr>
          <a:xfrm>
            <a:off x="5520635" y="4489959"/>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4</a:t>
            </a:r>
            <a:endParaRPr kumimoji="1" lang="ja-JP" altLang="en-US" sz="2100" dirty="0">
              <a:solidFill>
                <a:prstClr val="white"/>
              </a:solidFill>
            </a:endParaRPr>
          </a:p>
        </p:txBody>
      </p:sp>
      <p:sp>
        <p:nvSpPr>
          <p:cNvPr id="15" name="円/楕円 14"/>
          <p:cNvSpPr/>
          <p:nvPr userDrawn="1"/>
        </p:nvSpPr>
        <p:spPr>
          <a:xfrm>
            <a:off x="5520635" y="5397219"/>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5</a:t>
            </a:r>
            <a:endParaRPr kumimoji="1" lang="ja-JP" altLang="en-US" sz="2100" dirty="0">
              <a:solidFill>
                <a:prstClr val="white"/>
              </a:solidFill>
            </a:endParaRPr>
          </a:p>
        </p:txBody>
      </p:sp>
      <p:sp>
        <p:nvSpPr>
          <p:cNvPr id="18" name="テキスト プレースホルダー 6"/>
          <p:cNvSpPr>
            <a:spLocks noGrp="1"/>
          </p:cNvSpPr>
          <p:nvPr>
            <p:ph type="body" sz="quarter" idx="16" hasCustomPrompt="1"/>
          </p:nvPr>
        </p:nvSpPr>
        <p:spPr>
          <a:xfrm>
            <a:off x="6001104" y="1628080"/>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04" y="2536499"/>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04" y="3444917"/>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04" y="4353335"/>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001104" y="5261753"/>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522560" y="2150776"/>
            <a:ext cx="4596589" cy="3316275"/>
          </a:xfrm>
        </p:spPr>
        <p:txBody>
          <a:bodyPr anchor="ctr">
            <a:noAutofit/>
          </a:bodyPr>
          <a:lstStyle>
            <a:lvl1pPr algn="ctr">
              <a:defRPr sz="27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4558072"/>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1" y="0"/>
            <a:ext cx="12192000" cy="6858000"/>
          </a:xfr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2800" b="0" i="0" u="none" strike="noStrike" kern="1200" cap="none" spc="0" normalizeH="0" baseline="0" noProof="0">
                <a:ln>
                  <a:noFill/>
                </a:ln>
                <a:solidFill>
                  <a:schemeClr val="tx1"/>
                </a:solidFill>
                <a:effectLst/>
                <a:uLnTx/>
                <a:uFillTx/>
                <a:latin typeface="+mn-lt"/>
                <a:ea typeface="+mn-ea"/>
                <a:cs typeface="+mn-cs"/>
              </a:rPr>
              <a:t> </a:t>
            </a:r>
          </a:p>
        </p:txBody>
      </p:sp>
      <p:sp>
        <p:nvSpPr>
          <p:cNvPr id="2" name="日期占位符 1"/>
          <p:cNvSpPr>
            <a:spLocks noGrp="1"/>
          </p:cNvSpPr>
          <p:nvPr>
            <p:ph type="dt" sz="half"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3" name="页脚占位符 2"/>
          <p:cNvSpPr>
            <a:spLocks noGrp="1"/>
          </p:cNvSpPr>
          <p:nvPr>
            <p:ph type="ftr" sz="quarter" idx="12"/>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4" name="灯片编号占位符 3"/>
          <p:cNvSpPr>
            <a:spLocks noGrp="1"/>
          </p:cNvSpPr>
          <p:nvPr>
            <p:ph type="sldNum" sz="quarter" idx="13"/>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4733243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 Keywords and Descriptions">
    <p:spTree>
      <p:nvGrpSpPr>
        <p:cNvPr id="1" name=""/>
        <p:cNvGrpSpPr/>
        <p:nvPr/>
      </p:nvGrpSpPr>
      <p:grpSpPr>
        <a:xfrm>
          <a:off x="0" y="0"/>
          <a:ext cx="0" cy="0"/>
          <a:chOff x="0" y="0"/>
          <a:chExt cx="0" cy="0"/>
        </a:xfrm>
      </p:grpSpPr>
      <p:sp>
        <p:nvSpPr>
          <p:cNvPr id="38" name="角丸四角形 37"/>
          <p:cNvSpPr/>
          <p:nvPr userDrawn="1"/>
        </p:nvSpPr>
        <p:spPr>
          <a:xfrm>
            <a:off x="831197" y="5275016"/>
            <a:ext cx="10530543" cy="726909"/>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7" name="角丸四角形 36"/>
          <p:cNvSpPr/>
          <p:nvPr userDrawn="1"/>
        </p:nvSpPr>
        <p:spPr>
          <a:xfrm>
            <a:off x="831197" y="4364762"/>
            <a:ext cx="10530543" cy="726909"/>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6" name="角丸四角形 35"/>
          <p:cNvSpPr/>
          <p:nvPr userDrawn="1"/>
        </p:nvSpPr>
        <p:spPr>
          <a:xfrm>
            <a:off x="831197" y="1633996"/>
            <a:ext cx="10530543" cy="726909"/>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5" name="角丸四角形 34"/>
          <p:cNvSpPr/>
          <p:nvPr userDrawn="1"/>
        </p:nvSpPr>
        <p:spPr>
          <a:xfrm>
            <a:off x="831197" y="2544252"/>
            <a:ext cx="10530543" cy="726909"/>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3" name="角丸四角形 32"/>
          <p:cNvSpPr/>
          <p:nvPr userDrawn="1"/>
        </p:nvSpPr>
        <p:spPr>
          <a:xfrm>
            <a:off x="831197" y="3454507"/>
            <a:ext cx="10530543" cy="726909"/>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5" name="円/楕円 4"/>
          <p:cNvSpPr/>
          <p:nvPr userDrawn="1"/>
        </p:nvSpPr>
        <p:spPr>
          <a:xfrm>
            <a:off x="10705880" y="1721621"/>
            <a:ext cx="552048" cy="552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4" name="円/楕円 43"/>
          <p:cNvSpPr/>
          <p:nvPr userDrawn="1"/>
        </p:nvSpPr>
        <p:spPr>
          <a:xfrm>
            <a:off x="10705880" y="2631537"/>
            <a:ext cx="552048" cy="552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5" name="円/楕円 44"/>
          <p:cNvSpPr/>
          <p:nvPr userDrawn="1"/>
        </p:nvSpPr>
        <p:spPr>
          <a:xfrm>
            <a:off x="10705880" y="3541792"/>
            <a:ext cx="552048" cy="552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6" name="円/楕円 45"/>
          <p:cNvSpPr/>
          <p:nvPr userDrawn="1"/>
        </p:nvSpPr>
        <p:spPr>
          <a:xfrm>
            <a:off x="10705880" y="4452385"/>
            <a:ext cx="552048" cy="552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B143DD"/>
              </a:solidFill>
            </a:endParaRPr>
          </a:p>
        </p:txBody>
      </p:sp>
      <p:sp>
        <p:nvSpPr>
          <p:cNvPr id="47" name="円/楕円 46"/>
          <p:cNvSpPr/>
          <p:nvPr userDrawn="1"/>
        </p:nvSpPr>
        <p:spPr>
          <a:xfrm>
            <a:off x="10705880" y="5362641"/>
            <a:ext cx="552048" cy="552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テキスト プレースホルダー 6"/>
          <p:cNvSpPr>
            <a:spLocks noGrp="1"/>
          </p:cNvSpPr>
          <p:nvPr>
            <p:ph type="body" sz="quarter" idx="16" hasCustomPrompt="1"/>
          </p:nvPr>
        </p:nvSpPr>
        <p:spPr>
          <a:xfrm>
            <a:off x="4615556" y="1637991"/>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4615556" y="2548245"/>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4615556" y="3458500"/>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4615556" y="4368755"/>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4615556" y="5279011"/>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userDrawn="1"/>
        </p:nvSpPr>
        <p:spPr>
          <a:xfrm>
            <a:off x="923567" y="1721291"/>
            <a:ext cx="3408340" cy="552340"/>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20" name="角丸四角形 19"/>
          <p:cNvSpPr/>
          <p:nvPr userDrawn="1"/>
        </p:nvSpPr>
        <p:spPr>
          <a:xfrm>
            <a:off x="923567" y="2631553"/>
            <a:ext cx="3408340" cy="552340"/>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21" name="角丸四角形 20"/>
          <p:cNvSpPr/>
          <p:nvPr userDrawn="1"/>
        </p:nvSpPr>
        <p:spPr>
          <a:xfrm>
            <a:off x="923567" y="5362303"/>
            <a:ext cx="3408340" cy="552340"/>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23" name="角丸四角形 22"/>
          <p:cNvSpPr/>
          <p:nvPr userDrawn="1"/>
        </p:nvSpPr>
        <p:spPr>
          <a:xfrm>
            <a:off x="923567" y="3541803"/>
            <a:ext cx="3408340" cy="552340"/>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25" name="角丸四角形 24"/>
          <p:cNvSpPr/>
          <p:nvPr userDrawn="1"/>
        </p:nvSpPr>
        <p:spPr>
          <a:xfrm>
            <a:off x="923567" y="4452062"/>
            <a:ext cx="3408340" cy="552340"/>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120532" y="1815617"/>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120532" y="5456629"/>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120532" y="2725878"/>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120532" y="3636129"/>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120532" y="4546388"/>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6332232"/>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76" name="フリーフォーム 75"/>
          <p:cNvSpPr/>
          <p:nvPr userDrawn="1"/>
        </p:nvSpPr>
        <p:spPr>
          <a:xfrm>
            <a:off x="0" y="2909466"/>
            <a:ext cx="12193059" cy="1736436"/>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円/楕円 15"/>
          <p:cNvSpPr/>
          <p:nvPr userDrawn="1"/>
        </p:nvSpPr>
        <p:spPr>
          <a:xfrm>
            <a:off x="1662013" y="4424391"/>
            <a:ext cx="474208" cy="47416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3306141" y="3373554"/>
            <a:ext cx="474208" cy="474167"/>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円/楕円 17"/>
          <p:cNvSpPr/>
          <p:nvPr userDrawn="1"/>
        </p:nvSpPr>
        <p:spPr>
          <a:xfrm>
            <a:off x="4950268" y="4074105"/>
            <a:ext cx="474208" cy="474167"/>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6594396" y="3023291"/>
            <a:ext cx="474208" cy="474167"/>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userDrawn="1"/>
        </p:nvSpPr>
        <p:spPr>
          <a:xfrm>
            <a:off x="8238523" y="3723840"/>
            <a:ext cx="474208" cy="474167"/>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円/楕円 20"/>
          <p:cNvSpPr/>
          <p:nvPr userDrawn="1"/>
        </p:nvSpPr>
        <p:spPr>
          <a:xfrm>
            <a:off x="9882651" y="2672993"/>
            <a:ext cx="474208" cy="474167"/>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1" y="1028734"/>
            <a:ext cx="651682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円/楕円 4"/>
          <p:cNvSpPr/>
          <p:nvPr userDrawn="1"/>
        </p:nvSpPr>
        <p:spPr>
          <a:xfrm>
            <a:off x="1746704" y="4509065"/>
            <a:ext cx="304827"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3390832" y="3458232"/>
            <a:ext cx="304827"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5034959" y="4158788"/>
            <a:ext cx="304827"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円/楕円 12"/>
          <p:cNvSpPr/>
          <p:nvPr userDrawn="1"/>
        </p:nvSpPr>
        <p:spPr>
          <a:xfrm>
            <a:off x="6679087" y="3107953"/>
            <a:ext cx="304827"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userDrawn="1"/>
        </p:nvSpPr>
        <p:spPr>
          <a:xfrm>
            <a:off x="8323213" y="3808509"/>
            <a:ext cx="304827" cy="3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円/楕円 14"/>
          <p:cNvSpPr/>
          <p:nvPr userDrawn="1"/>
        </p:nvSpPr>
        <p:spPr>
          <a:xfrm>
            <a:off x="9967341" y="2757676"/>
            <a:ext cx="304827"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8" name="テキスト プレースホルダー 6"/>
          <p:cNvSpPr>
            <a:spLocks noGrp="1"/>
          </p:cNvSpPr>
          <p:nvPr>
            <p:ph type="body" sz="quarter" idx="21" hasCustomPrompt="1"/>
          </p:nvPr>
        </p:nvSpPr>
        <p:spPr>
          <a:xfrm>
            <a:off x="552705" y="4999455"/>
            <a:ext cx="2692824" cy="480053"/>
          </a:xfrm>
        </p:spPr>
        <p:txBody>
          <a:bodyPr anchor="b">
            <a:noAutofit/>
          </a:bodyPr>
          <a:lstStyle>
            <a:lvl1pPr algn="ct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546954" y="5503229"/>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userDrawn="1"/>
        </p:nvSpPr>
        <p:spPr>
          <a:xfrm>
            <a:off x="818925" y="5438279"/>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4" name="テキスト プレースホルダー 6"/>
          <p:cNvSpPr>
            <a:spLocks noGrp="1"/>
          </p:cNvSpPr>
          <p:nvPr>
            <p:ph type="body" sz="quarter" idx="25" hasCustomPrompt="1"/>
          </p:nvPr>
        </p:nvSpPr>
        <p:spPr>
          <a:xfrm>
            <a:off x="2179733" y="2777971"/>
            <a:ext cx="2692824" cy="480053"/>
          </a:xfrm>
        </p:spPr>
        <p:txBody>
          <a:bodyPr anchor="b">
            <a:noAutofit/>
          </a:bodyPr>
          <a:lstStyle>
            <a:lvl1pPr algn="ct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2173962" y="1905183"/>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userDrawn="1"/>
        </p:nvSpPr>
        <p:spPr>
          <a:xfrm>
            <a:off x="2445953" y="2757676"/>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0" name="テキスト プレースホルダー 6"/>
          <p:cNvSpPr>
            <a:spLocks noGrp="1"/>
          </p:cNvSpPr>
          <p:nvPr>
            <p:ph type="body" sz="quarter" idx="27" hasCustomPrompt="1"/>
          </p:nvPr>
        </p:nvSpPr>
        <p:spPr>
          <a:xfrm>
            <a:off x="3854248" y="4658523"/>
            <a:ext cx="2692824" cy="480053"/>
          </a:xfrm>
        </p:spPr>
        <p:txBody>
          <a:bodyPr anchor="b">
            <a:noAutofit/>
          </a:bodyPr>
          <a:lstStyle>
            <a:lvl1pPr algn="ct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3848477" y="5162293"/>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userDrawn="1"/>
        </p:nvSpPr>
        <p:spPr>
          <a:xfrm>
            <a:off x="4120467" y="5097347"/>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3" name="テキスト プレースホルダー 6"/>
          <p:cNvSpPr>
            <a:spLocks noGrp="1"/>
          </p:cNvSpPr>
          <p:nvPr>
            <p:ph type="body" sz="quarter" idx="29" hasCustomPrompt="1"/>
          </p:nvPr>
        </p:nvSpPr>
        <p:spPr>
          <a:xfrm>
            <a:off x="5475849" y="2473411"/>
            <a:ext cx="2692824" cy="480053"/>
          </a:xfrm>
        </p:spPr>
        <p:txBody>
          <a:bodyPr anchor="b">
            <a:noAutofit/>
          </a:bodyPr>
          <a:lstStyle>
            <a:lvl1pPr algn="ctr">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5470098" y="1600622"/>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userDrawn="1"/>
        </p:nvSpPr>
        <p:spPr>
          <a:xfrm>
            <a:off x="5742069" y="2453116"/>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6" name="テキスト プレースホルダー 6"/>
          <p:cNvSpPr>
            <a:spLocks noGrp="1"/>
          </p:cNvSpPr>
          <p:nvPr>
            <p:ph type="body" sz="quarter" idx="31" hasCustomPrompt="1"/>
          </p:nvPr>
        </p:nvSpPr>
        <p:spPr>
          <a:xfrm>
            <a:off x="7133265" y="4299008"/>
            <a:ext cx="2692824" cy="480053"/>
          </a:xfrm>
        </p:spPr>
        <p:txBody>
          <a:bodyPr anchor="b">
            <a:noAutofit/>
          </a:bodyPr>
          <a:lstStyle>
            <a:lvl1pPr algn="ctr">
              <a:defRPr sz="19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7127494" y="4802786"/>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userDrawn="1"/>
        </p:nvSpPr>
        <p:spPr>
          <a:xfrm>
            <a:off x="7399485" y="4737832"/>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9" name="テキスト プレースホルダー 6"/>
          <p:cNvSpPr>
            <a:spLocks noGrp="1"/>
          </p:cNvSpPr>
          <p:nvPr>
            <p:ph type="body" sz="quarter" idx="33" hasCustomPrompt="1"/>
          </p:nvPr>
        </p:nvSpPr>
        <p:spPr>
          <a:xfrm>
            <a:off x="8764104" y="2112952"/>
            <a:ext cx="2692824" cy="480053"/>
          </a:xfrm>
        </p:spPr>
        <p:txBody>
          <a:bodyPr anchor="b">
            <a:noAutofit/>
          </a:bodyPr>
          <a:lstStyle>
            <a:lvl1pPr algn="ctr">
              <a:defRPr sz="19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8758353" y="1240183"/>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userDrawn="1"/>
        </p:nvSpPr>
        <p:spPr>
          <a:xfrm>
            <a:off x="9030323" y="2092658"/>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421542952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直角三角形 9"/>
          <p:cNvSpPr/>
          <p:nvPr userDrawn="1"/>
        </p:nvSpPr>
        <p:spPr>
          <a:xfrm>
            <a:off x="5941718" y="2849649"/>
            <a:ext cx="1166081" cy="116598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直角三角形 10"/>
          <p:cNvSpPr/>
          <p:nvPr userDrawn="1"/>
        </p:nvSpPr>
        <p:spPr>
          <a:xfrm rot="10800000">
            <a:off x="5941717" y="2849649"/>
            <a:ext cx="1166081" cy="11659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直角三角形 11"/>
          <p:cNvSpPr/>
          <p:nvPr userDrawn="1"/>
        </p:nvSpPr>
        <p:spPr>
          <a:xfrm>
            <a:off x="5941718" y="1683665"/>
            <a:ext cx="1166081" cy="11659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00ACE2">
                  <a:lumMod val="75000"/>
                </a:srgbClr>
              </a:solidFill>
            </a:endParaRPr>
          </a:p>
        </p:txBody>
      </p:sp>
      <p:sp>
        <p:nvSpPr>
          <p:cNvPr id="13" name="直角三角形 12"/>
          <p:cNvSpPr/>
          <p:nvPr userDrawn="1"/>
        </p:nvSpPr>
        <p:spPr>
          <a:xfrm rot="5400000">
            <a:off x="5941769" y="4015570"/>
            <a:ext cx="1165980" cy="1166081"/>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直角三角形 13"/>
          <p:cNvSpPr/>
          <p:nvPr userDrawn="1"/>
        </p:nvSpPr>
        <p:spPr>
          <a:xfrm rot="16200000">
            <a:off x="5941770" y="4015570"/>
            <a:ext cx="1165980" cy="116608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直角三角形 14"/>
          <p:cNvSpPr/>
          <p:nvPr userDrawn="1"/>
        </p:nvSpPr>
        <p:spPr>
          <a:xfrm rot="5400000">
            <a:off x="7107851" y="4015570"/>
            <a:ext cx="1165980" cy="1166081"/>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直角三角形 15"/>
          <p:cNvSpPr/>
          <p:nvPr userDrawn="1"/>
        </p:nvSpPr>
        <p:spPr>
          <a:xfrm rot="10800000">
            <a:off x="4775616" y="4015621"/>
            <a:ext cx="1166081" cy="116598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直角三角形 16"/>
          <p:cNvSpPr/>
          <p:nvPr userDrawn="1"/>
        </p:nvSpPr>
        <p:spPr>
          <a:xfrm>
            <a:off x="4775617" y="4015621"/>
            <a:ext cx="1166081" cy="116598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直角三角形 17"/>
          <p:cNvSpPr/>
          <p:nvPr userDrawn="1"/>
        </p:nvSpPr>
        <p:spPr>
          <a:xfrm rot="10800000">
            <a:off x="4775616" y="5181615"/>
            <a:ext cx="1166081" cy="116598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直角三角形 18"/>
          <p:cNvSpPr/>
          <p:nvPr userDrawn="1"/>
        </p:nvSpPr>
        <p:spPr>
          <a:xfrm rot="16200000">
            <a:off x="4775665" y="2849598"/>
            <a:ext cx="1165980" cy="1166081"/>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直角三角形 19"/>
          <p:cNvSpPr/>
          <p:nvPr userDrawn="1"/>
        </p:nvSpPr>
        <p:spPr>
          <a:xfrm rot="5400000">
            <a:off x="4775663" y="2849598"/>
            <a:ext cx="1165980" cy="1166081"/>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直角三角形 20"/>
          <p:cNvSpPr/>
          <p:nvPr userDrawn="1"/>
        </p:nvSpPr>
        <p:spPr>
          <a:xfrm rot="16200000">
            <a:off x="3609582" y="2849598"/>
            <a:ext cx="1165980" cy="1166081"/>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2" name="山形 21"/>
          <p:cNvSpPr/>
          <p:nvPr userDrawn="1"/>
        </p:nvSpPr>
        <p:spPr>
          <a:xfrm rot="5400000">
            <a:off x="6168437" y="3550362"/>
            <a:ext cx="240027" cy="269643"/>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23" name="山形 22"/>
          <p:cNvSpPr/>
          <p:nvPr userDrawn="1"/>
        </p:nvSpPr>
        <p:spPr>
          <a:xfrm rot="10800000">
            <a:off x="6168427" y="4247060"/>
            <a:ext cx="240048"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24" name="山形 23"/>
          <p:cNvSpPr/>
          <p:nvPr userDrawn="1"/>
        </p:nvSpPr>
        <p:spPr>
          <a:xfrm rot="16200000">
            <a:off x="5427391" y="4247052"/>
            <a:ext cx="240027" cy="269643"/>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25" name="山形 24"/>
          <p:cNvSpPr/>
          <p:nvPr userDrawn="1"/>
        </p:nvSpPr>
        <p:spPr>
          <a:xfrm>
            <a:off x="5412583" y="3565169"/>
            <a:ext cx="240048"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26" name="図プレースホルダー 12"/>
          <p:cNvSpPr>
            <a:spLocks noGrp="1"/>
          </p:cNvSpPr>
          <p:nvPr userDrawn="1">
            <p:ph type="pic" sz="quarter" idx="17" hasCustomPrompt="1"/>
          </p:nvPr>
        </p:nvSpPr>
        <p:spPr>
          <a:xfrm>
            <a:off x="6599199" y="2943639"/>
            <a:ext cx="416831" cy="416795"/>
          </a:xfrm>
        </p:spPr>
        <p:txBody>
          <a:bodyPr>
            <a:normAutofit/>
          </a:bodyPr>
          <a:lstStyle>
            <a:lvl1pPr>
              <a:defRPr sz="1100"/>
            </a:lvl1pPr>
          </a:lstStyle>
          <a:p>
            <a:r>
              <a:rPr kumimoji="1" lang="en-US" altLang="ja-JP" dirty="0"/>
              <a:t>Icon</a:t>
            </a:r>
            <a:endParaRPr kumimoji="1" lang="ja-JP" altLang="en-US" dirty="0"/>
          </a:p>
        </p:txBody>
      </p:sp>
      <p:sp>
        <p:nvSpPr>
          <p:cNvPr id="27" name="図プレースホルダー 12"/>
          <p:cNvSpPr>
            <a:spLocks noGrp="1"/>
          </p:cNvSpPr>
          <p:nvPr userDrawn="1">
            <p:ph type="pic" sz="quarter" idx="18" hasCustomPrompt="1"/>
          </p:nvPr>
        </p:nvSpPr>
        <p:spPr>
          <a:xfrm>
            <a:off x="6599199" y="4675680"/>
            <a:ext cx="416831" cy="416795"/>
          </a:xfrm>
        </p:spPr>
        <p:txBody>
          <a:bodyPr>
            <a:normAutofit/>
          </a:bodyPr>
          <a:lstStyle>
            <a:lvl1pPr>
              <a:defRPr sz="1100"/>
            </a:lvl1pPr>
          </a:lstStyle>
          <a:p>
            <a:r>
              <a:rPr kumimoji="1" lang="en-US" altLang="ja-JP" dirty="0"/>
              <a:t>Icon</a:t>
            </a:r>
            <a:endParaRPr kumimoji="1" lang="ja-JP" altLang="en-US" dirty="0"/>
          </a:p>
        </p:txBody>
      </p:sp>
      <p:sp>
        <p:nvSpPr>
          <p:cNvPr id="28" name="図プレースホルダー 12"/>
          <p:cNvSpPr>
            <a:spLocks noGrp="1"/>
          </p:cNvSpPr>
          <p:nvPr userDrawn="1">
            <p:ph type="pic" sz="quarter" idx="19" hasCustomPrompt="1"/>
          </p:nvPr>
        </p:nvSpPr>
        <p:spPr>
          <a:xfrm>
            <a:off x="4857331" y="4675680"/>
            <a:ext cx="416831" cy="416795"/>
          </a:xfrm>
        </p:spPr>
        <p:txBody>
          <a:bodyPr>
            <a:normAutofit/>
          </a:bodyPr>
          <a:lstStyle>
            <a:lvl1pPr>
              <a:defRPr sz="1100"/>
            </a:lvl1pPr>
          </a:lstStyle>
          <a:p>
            <a:r>
              <a:rPr kumimoji="1" lang="en-US" altLang="ja-JP" dirty="0"/>
              <a:t>Icon</a:t>
            </a:r>
            <a:endParaRPr kumimoji="1" lang="ja-JP" altLang="en-US" dirty="0"/>
          </a:p>
        </p:txBody>
      </p:sp>
      <p:sp>
        <p:nvSpPr>
          <p:cNvPr id="29" name="図プレースホルダー 12"/>
          <p:cNvSpPr>
            <a:spLocks noGrp="1"/>
          </p:cNvSpPr>
          <p:nvPr userDrawn="1">
            <p:ph type="pic" sz="quarter" idx="20" hasCustomPrompt="1"/>
          </p:nvPr>
        </p:nvSpPr>
        <p:spPr>
          <a:xfrm>
            <a:off x="4857331" y="2943639"/>
            <a:ext cx="416831" cy="416795"/>
          </a:xfrm>
        </p:spPr>
        <p:txBody>
          <a:bodyPr>
            <a:normAutofit/>
          </a:bodyPr>
          <a:lstStyle>
            <a:lvl1pPr>
              <a:defRPr sz="1100"/>
            </a:lvl1pPr>
          </a:lstStyle>
          <a:p>
            <a:r>
              <a:rPr kumimoji="1" lang="en-US" altLang="ja-JP" dirty="0"/>
              <a:t>Icon</a:t>
            </a:r>
            <a:endParaRPr kumimoji="1" lang="ja-JP" altLang="en-US" dirty="0"/>
          </a:p>
        </p:txBody>
      </p:sp>
      <p:sp>
        <p:nvSpPr>
          <p:cNvPr id="30" name="テキスト プレースホルダー 6"/>
          <p:cNvSpPr>
            <a:spLocks noGrp="1"/>
          </p:cNvSpPr>
          <p:nvPr userDrawn="1">
            <p:ph type="body" sz="quarter" idx="21" hasCustomPrompt="1"/>
          </p:nvPr>
        </p:nvSpPr>
        <p:spPr>
          <a:xfrm>
            <a:off x="7141648" y="2873826"/>
            <a:ext cx="3885885" cy="480053"/>
          </a:xfrm>
        </p:spPr>
        <p:txBody>
          <a:bodyPr anchor="t">
            <a:noAutofit/>
          </a:bodyPr>
          <a:lstStyle>
            <a:lvl1pPr algn="l">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userDrawn="1">
            <p:ph type="body" sz="quarter" idx="23" hasCustomPrompt="1"/>
          </p:nvPr>
        </p:nvSpPr>
        <p:spPr>
          <a:xfrm>
            <a:off x="7141648" y="3265716"/>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24" hasCustomPrompt="1"/>
          </p:nvPr>
        </p:nvSpPr>
        <p:spPr>
          <a:xfrm>
            <a:off x="5989124" y="5225143"/>
            <a:ext cx="3885885" cy="480053"/>
          </a:xfrm>
        </p:spPr>
        <p:txBody>
          <a:bodyPr anchor="t">
            <a:noAutofit/>
          </a:bodyPr>
          <a:lstStyle>
            <a:lvl1pPr algn="l">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userDrawn="1">
            <p:ph type="body" sz="quarter" idx="25" hasCustomPrompt="1"/>
          </p:nvPr>
        </p:nvSpPr>
        <p:spPr>
          <a:xfrm>
            <a:off x="5989124" y="5617033"/>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userDrawn="1">
            <p:ph type="body" sz="quarter" idx="26" hasCustomPrompt="1"/>
          </p:nvPr>
        </p:nvSpPr>
        <p:spPr>
          <a:xfrm>
            <a:off x="855854" y="4108914"/>
            <a:ext cx="3885885" cy="480053"/>
          </a:xfrm>
        </p:spPr>
        <p:txBody>
          <a:bodyPr anchor="t">
            <a:noAutofit/>
          </a:bodyPr>
          <a:lstStyle>
            <a:lvl1pPr algn="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27" hasCustomPrompt="1"/>
          </p:nvPr>
        </p:nvSpPr>
        <p:spPr>
          <a:xfrm>
            <a:off x="512883" y="4500803"/>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userDrawn="1">
            <p:ph type="body" sz="quarter" idx="28" hasCustomPrompt="1"/>
          </p:nvPr>
        </p:nvSpPr>
        <p:spPr>
          <a:xfrm>
            <a:off x="2007422" y="1733190"/>
            <a:ext cx="3885885" cy="480053"/>
          </a:xfrm>
        </p:spPr>
        <p:txBody>
          <a:bodyPr anchor="t">
            <a:noAutofit/>
          </a:bodyPr>
          <a:lstStyle>
            <a:lvl1pPr algn="r">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userDrawn="1">
            <p:ph type="body" sz="quarter" idx="29" hasCustomPrompt="1"/>
          </p:nvPr>
        </p:nvSpPr>
        <p:spPr>
          <a:xfrm>
            <a:off x="1664452" y="2125079"/>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23818094"/>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oints 2">
    <p:spTree>
      <p:nvGrpSpPr>
        <p:cNvPr id="1" name=""/>
        <p:cNvGrpSpPr/>
        <p:nvPr/>
      </p:nvGrpSpPr>
      <p:grpSpPr>
        <a:xfrm>
          <a:off x="0" y="0"/>
          <a:ext cx="0" cy="0"/>
          <a:chOff x="0" y="0"/>
          <a:chExt cx="0" cy="0"/>
        </a:xfrm>
      </p:grpSpPr>
      <p:grpSp>
        <p:nvGrpSpPr>
          <p:cNvPr id="5" name="グループ化 4"/>
          <p:cNvGrpSpPr/>
          <p:nvPr userDrawn="1"/>
        </p:nvGrpSpPr>
        <p:grpSpPr>
          <a:xfrm>
            <a:off x="483957" y="1988581"/>
            <a:ext cx="11708044" cy="1650504"/>
            <a:chOff x="725872" y="2982872"/>
            <a:chExt cx="17560541" cy="2475756"/>
          </a:xfrm>
        </p:grpSpPr>
        <p:sp>
          <p:nvSpPr>
            <p:cNvPr id="25" name="正方形/長方形 24"/>
            <p:cNvSpPr/>
            <p:nvPr userDrawn="1"/>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6" name="正方形/長方形 4"/>
            <p:cNvSpPr/>
            <p:nvPr userDrawn="1"/>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7" name="正方形/長方形 24"/>
            <p:cNvSpPr/>
            <p:nvPr userDrawn="1"/>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grpSp>
        <p:nvGrpSpPr>
          <p:cNvPr id="6" name="グループ化 5"/>
          <p:cNvGrpSpPr/>
          <p:nvPr userDrawn="1"/>
        </p:nvGrpSpPr>
        <p:grpSpPr>
          <a:xfrm>
            <a:off x="325299" y="2909578"/>
            <a:ext cx="11866721" cy="888193"/>
            <a:chOff x="487876" y="4364335"/>
            <a:chExt cx="17798537" cy="1332290"/>
          </a:xfrm>
        </p:grpSpPr>
        <p:sp>
          <p:nvSpPr>
            <p:cNvPr id="24" name="正方形/長方形 23"/>
            <p:cNvSpPr/>
            <p:nvPr userDrawn="1"/>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8" name="正方形/長方形 25"/>
            <p:cNvSpPr/>
            <p:nvPr userDrawn="1"/>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9" name="直角三角形 31"/>
            <p:cNvSpPr/>
            <p:nvPr userDrawn="1"/>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grpSp>
        <p:nvGrpSpPr>
          <p:cNvPr id="37" name="グループ化 36"/>
          <p:cNvGrpSpPr/>
          <p:nvPr userDrawn="1"/>
        </p:nvGrpSpPr>
        <p:grpSpPr>
          <a:xfrm>
            <a:off x="483957" y="3989855"/>
            <a:ext cx="11708044" cy="1650504"/>
            <a:chOff x="725872" y="5984782"/>
            <a:chExt cx="17560541" cy="2475756"/>
          </a:xfrm>
        </p:grpSpPr>
        <p:sp>
          <p:nvSpPr>
            <p:cNvPr id="31" name="正方形/長方形 30"/>
            <p:cNvSpPr/>
            <p:nvPr userDrawn="1"/>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2" name="正方形/長方形 4"/>
            <p:cNvSpPr/>
            <p:nvPr userDrawn="1"/>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3" name="正方形/長方形 24"/>
            <p:cNvSpPr/>
            <p:nvPr userDrawn="1"/>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grpSp>
        <p:nvGrpSpPr>
          <p:cNvPr id="36" name="グループ化 35"/>
          <p:cNvGrpSpPr/>
          <p:nvPr userDrawn="1"/>
        </p:nvGrpSpPr>
        <p:grpSpPr>
          <a:xfrm>
            <a:off x="325299" y="3831210"/>
            <a:ext cx="11866721" cy="888193"/>
            <a:chOff x="487876" y="5746786"/>
            <a:chExt cx="17798537" cy="1332289"/>
          </a:xfrm>
        </p:grpSpPr>
        <p:sp>
          <p:nvSpPr>
            <p:cNvPr id="30" name="正方形/長方形 29"/>
            <p:cNvSpPr/>
            <p:nvPr userDrawn="1"/>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4" name="正方形/長方形 25"/>
            <p:cNvSpPr/>
            <p:nvPr userDrawn="1"/>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5" name="直角三角形 31"/>
            <p:cNvSpPr/>
            <p:nvPr userDrawn="1"/>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図プレースホルダー 7"/>
          <p:cNvSpPr>
            <a:spLocks noGrp="1"/>
          </p:cNvSpPr>
          <p:nvPr userDrawn="1">
            <p:ph type="pic" sz="quarter" idx="16" hasCustomPrompt="1"/>
          </p:nvPr>
        </p:nvSpPr>
        <p:spPr>
          <a:xfrm>
            <a:off x="7199748" y="2220271"/>
            <a:ext cx="419744" cy="419708"/>
          </a:xfrm>
        </p:spPr>
        <p:txBody>
          <a:bodyPr>
            <a:normAutofit/>
          </a:bodyPr>
          <a:lstStyle>
            <a:lvl1pPr>
              <a:defRPr sz="800"/>
            </a:lvl1pPr>
          </a:lstStyle>
          <a:p>
            <a:r>
              <a:rPr kumimoji="1" lang="en-US" altLang="ja-JP" dirty="0"/>
              <a:t>ICON</a:t>
            </a:r>
            <a:endParaRPr kumimoji="1" lang="ja-JP" altLang="en-US" dirty="0"/>
          </a:p>
        </p:txBody>
      </p:sp>
      <p:sp>
        <p:nvSpPr>
          <p:cNvPr id="14" name="図プレースホルダー 7"/>
          <p:cNvSpPr>
            <a:spLocks noGrp="1"/>
          </p:cNvSpPr>
          <p:nvPr userDrawn="1">
            <p:ph type="pic" sz="quarter" idx="17" hasCustomPrompt="1"/>
          </p:nvPr>
        </p:nvSpPr>
        <p:spPr>
          <a:xfrm>
            <a:off x="7199748" y="3138231"/>
            <a:ext cx="419744" cy="419708"/>
          </a:xfrm>
        </p:spPr>
        <p:txBody>
          <a:bodyPr>
            <a:normAutofit/>
          </a:bodyPr>
          <a:lstStyle>
            <a:lvl1pPr>
              <a:defRPr sz="800"/>
            </a:lvl1pPr>
          </a:lstStyle>
          <a:p>
            <a:r>
              <a:rPr kumimoji="1" lang="en-US" altLang="ja-JP" dirty="0"/>
              <a:t>ICON</a:t>
            </a:r>
            <a:endParaRPr kumimoji="1" lang="ja-JP" altLang="en-US" dirty="0"/>
          </a:p>
        </p:txBody>
      </p:sp>
      <p:sp>
        <p:nvSpPr>
          <p:cNvPr id="15" name="図プレースホルダー 7"/>
          <p:cNvSpPr>
            <a:spLocks noGrp="1"/>
          </p:cNvSpPr>
          <p:nvPr userDrawn="1">
            <p:ph type="pic" sz="quarter" idx="18" hasCustomPrompt="1"/>
          </p:nvPr>
        </p:nvSpPr>
        <p:spPr>
          <a:xfrm>
            <a:off x="7199748" y="4047801"/>
            <a:ext cx="419744" cy="419708"/>
          </a:xfrm>
        </p:spPr>
        <p:txBody>
          <a:bodyPr>
            <a:normAutofit/>
          </a:bodyPr>
          <a:lstStyle>
            <a:lvl1pPr>
              <a:defRPr sz="800"/>
            </a:lvl1pPr>
          </a:lstStyle>
          <a:p>
            <a:r>
              <a:rPr kumimoji="1" lang="en-US" altLang="ja-JP" dirty="0"/>
              <a:t>ICON</a:t>
            </a:r>
            <a:endParaRPr kumimoji="1" lang="ja-JP" altLang="en-US" dirty="0"/>
          </a:p>
        </p:txBody>
      </p:sp>
      <p:sp>
        <p:nvSpPr>
          <p:cNvPr id="16" name="図プレースホルダー 7"/>
          <p:cNvSpPr>
            <a:spLocks noGrp="1"/>
          </p:cNvSpPr>
          <p:nvPr userDrawn="1">
            <p:ph type="pic" sz="quarter" idx="19" hasCustomPrompt="1"/>
          </p:nvPr>
        </p:nvSpPr>
        <p:spPr>
          <a:xfrm>
            <a:off x="7199748" y="4957397"/>
            <a:ext cx="419744" cy="419708"/>
          </a:xfrm>
        </p:spPr>
        <p:txBody>
          <a:bodyPr>
            <a:normAutofit/>
          </a:bodyPr>
          <a:lstStyle>
            <a:lvl1pPr>
              <a:defRPr sz="800"/>
            </a:lvl1pPr>
          </a:lstStyle>
          <a:p>
            <a:r>
              <a:rPr kumimoji="1" lang="en-US" altLang="ja-JP" dirty="0"/>
              <a:t>ICON</a:t>
            </a:r>
            <a:endParaRPr kumimoji="1" lang="ja-JP" altLang="en-US" dirty="0"/>
          </a:p>
        </p:txBody>
      </p:sp>
      <p:sp>
        <p:nvSpPr>
          <p:cNvPr id="17" name="テキスト プレースホルダー 11"/>
          <p:cNvSpPr>
            <a:spLocks noGrp="1"/>
          </p:cNvSpPr>
          <p:nvPr userDrawn="1">
            <p:ph type="body" sz="quarter" idx="31" hasCustomPrompt="1"/>
          </p:nvPr>
        </p:nvSpPr>
        <p:spPr>
          <a:xfrm>
            <a:off x="7715374" y="2032679"/>
            <a:ext cx="3982327" cy="788132"/>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32" hasCustomPrompt="1"/>
          </p:nvPr>
        </p:nvSpPr>
        <p:spPr>
          <a:xfrm>
            <a:off x="7715374" y="2962130"/>
            <a:ext cx="3982327" cy="788132"/>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33" hasCustomPrompt="1"/>
          </p:nvPr>
        </p:nvSpPr>
        <p:spPr>
          <a:xfrm>
            <a:off x="7715374" y="3879079"/>
            <a:ext cx="3982327" cy="788132"/>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userDrawn="1">
            <p:ph type="body" sz="quarter" idx="34" hasCustomPrompt="1"/>
          </p:nvPr>
        </p:nvSpPr>
        <p:spPr>
          <a:xfrm>
            <a:off x="7715374" y="4796379"/>
            <a:ext cx="3982327" cy="788132"/>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userDrawn="1">
            <p:ph type="body" sz="quarter" idx="14" hasCustomPrompt="1"/>
          </p:nvPr>
        </p:nvSpPr>
        <p:spPr>
          <a:xfrm>
            <a:off x="694951" y="2014562"/>
            <a:ext cx="4560903" cy="1475429"/>
          </a:xfrm>
        </p:spPr>
        <p:txBody>
          <a:bodyPr anchor="b">
            <a:noAutofit/>
          </a:bodyPr>
          <a:lstStyle>
            <a:lvl1pPr algn="l">
              <a:lnSpc>
                <a:spcPct val="100000"/>
              </a:lnSpc>
              <a:spcBef>
                <a:spcPts val="0"/>
              </a:spcBef>
              <a:defRPr sz="2900"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userDrawn="1">
            <p:ph type="body" sz="quarter" idx="15" hasCustomPrompt="1"/>
          </p:nvPr>
        </p:nvSpPr>
        <p:spPr>
          <a:xfrm>
            <a:off x="694951" y="4211326"/>
            <a:ext cx="4560903" cy="1703233"/>
          </a:xfrm>
        </p:spPr>
        <p:txBody>
          <a:bodyPr anchor="t">
            <a:noAutofit/>
          </a:bodyPr>
          <a:lstStyle>
            <a:lvl1pPr algn="l">
              <a:lnSpc>
                <a:spcPct val="120000"/>
              </a:lnSpc>
              <a:defRPr sz="1300">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2336435"/>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正方形/長方形 4"/>
          <p:cNvSpPr/>
          <p:nvPr userDrawn="1"/>
        </p:nvSpPr>
        <p:spPr>
          <a:xfrm>
            <a:off x="5950263" y="2692400"/>
            <a:ext cx="91932" cy="4165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正方形/長方形 8"/>
          <p:cNvSpPr/>
          <p:nvPr userDrawn="1"/>
        </p:nvSpPr>
        <p:spPr>
          <a:xfrm>
            <a:off x="6149825" y="2190480"/>
            <a:ext cx="91932" cy="466752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正方形/長方形 9"/>
          <p:cNvSpPr/>
          <p:nvPr userDrawn="1"/>
        </p:nvSpPr>
        <p:spPr>
          <a:xfrm>
            <a:off x="6349344" y="3326113"/>
            <a:ext cx="91933" cy="35318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正方形/長方形 10"/>
          <p:cNvSpPr/>
          <p:nvPr userDrawn="1"/>
        </p:nvSpPr>
        <p:spPr>
          <a:xfrm>
            <a:off x="5750722" y="4895277"/>
            <a:ext cx="91933" cy="19627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正方形/長方形 11"/>
          <p:cNvSpPr/>
          <p:nvPr userDrawn="1"/>
        </p:nvSpPr>
        <p:spPr>
          <a:xfrm>
            <a:off x="5551204" y="3790934"/>
            <a:ext cx="90825" cy="30670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正方形/長方形 12"/>
          <p:cNvSpPr/>
          <p:nvPr userDrawn="1"/>
        </p:nvSpPr>
        <p:spPr>
          <a:xfrm>
            <a:off x="6548906" y="4461763"/>
            <a:ext cx="91932" cy="239625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正方形/長方形 15"/>
          <p:cNvSpPr/>
          <p:nvPr userDrawn="1"/>
        </p:nvSpPr>
        <p:spPr>
          <a:xfrm rot="16200000">
            <a:off x="3894769" y="870805"/>
            <a:ext cx="91201" cy="5001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747486" y="2983806"/>
            <a:ext cx="775921" cy="7758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円/楕円 17"/>
          <p:cNvSpPr/>
          <p:nvPr userDrawn="1"/>
        </p:nvSpPr>
        <p:spPr>
          <a:xfrm>
            <a:off x="2463534" y="1848173"/>
            <a:ext cx="775921" cy="7758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1771281" y="4119426"/>
            <a:ext cx="775921" cy="7758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userDrawn="1"/>
        </p:nvSpPr>
        <p:spPr>
          <a:xfrm>
            <a:off x="10565297" y="3448596"/>
            <a:ext cx="775921" cy="7758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円/楕円 20"/>
          <p:cNvSpPr/>
          <p:nvPr userDrawn="1"/>
        </p:nvSpPr>
        <p:spPr>
          <a:xfrm>
            <a:off x="8957381" y="2350077"/>
            <a:ext cx="775921" cy="7758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2" name="円/楕円 21"/>
          <p:cNvSpPr/>
          <p:nvPr userDrawn="1"/>
        </p:nvSpPr>
        <p:spPr>
          <a:xfrm>
            <a:off x="9345342" y="4547126"/>
            <a:ext cx="775921" cy="7758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正方形/長方形 22"/>
          <p:cNvSpPr/>
          <p:nvPr userDrawn="1"/>
        </p:nvSpPr>
        <p:spPr>
          <a:xfrm rot="16200000">
            <a:off x="4506566" y="2418692"/>
            <a:ext cx="91201" cy="41773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正方形/長方形 23"/>
          <p:cNvSpPr/>
          <p:nvPr userDrawn="1"/>
        </p:nvSpPr>
        <p:spPr>
          <a:xfrm rot="16200000">
            <a:off x="4638969" y="678914"/>
            <a:ext cx="91200" cy="31143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正方形/長方形 24"/>
          <p:cNvSpPr/>
          <p:nvPr userDrawn="1"/>
        </p:nvSpPr>
        <p:spPr>
          <a:xfrm rot="16200000">
            <a:off x="7451124" y="1191544"/>
            <a:ext cx="91200" cy="30929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7" name="正方形/長方形 26"/>
          <p:cNvSpPr/>
          <p:nvPr userDrawn="1"/>
        </p:nvSpPr>
        <p:spPr>
          <a:xfrm rot="16200000">
            <a:off x="8085623" y="1256479"/>
            <a:ext cx="91200" cy="51600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正方形/長方形 27"/>
          <p:cNvSpPr/>
          <p:nvPr userDrawn="1"/>
        </p:nvSpPr>
        <p:spPr>
          <a:xfrm rot="16200000">
            <a:off x="7567272" y="3072892"/>
            <a:ext cx="91200" cy="37243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9" name="直角三角形 28"/>
          <p:cNvSpPr>
            <a:spLocks noChangeAspect="1"/>
          </p:cNvSpPr>
          <p:nvPr userDrawn="1"/>
        </p:nvSpPr>
        <p:spPr>
          <a:xfrm rot="5400000" flipH="1" flipV="1">
            <a:off x="6150532" y="2190476"/>
            <a:ext cx="91200" cy="91208"/>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0" name="直角三角形 29"/>
          <p:cNvSpPr>
            <a:spLocks noChangeAspect="1"/>
          </p:cNvSpPr>
          <p:nvPr userDrawn="1"/>
        </p:nvSpPr>
        <p:spPr>
          <a:xfrm rot="5400000" flipH="1" flipV="1">
            <a:off x="6350075" y="3326111"/>
            <a:ext cx="91200" cy="91208"/>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直角三角形 30"/>
          <p:cNvSpPr>
            <a:spLocks noChangeAspect="1"/>
          </p:cNvSpPr>
          <p:nvPr userDrawn="1"/>
        </p:nvSpPr>
        <p:spPr>
          <a:xfrm rot="5400000" flipH="1" flipV="1">
            <a:off x="6549615" y="4461741"/>
            <a:ext cx="91200" cy="91208"/>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直角三角形 31"/>
          <p:cNvSpPr>
            <a:spLocks noChangeAspect="1"/>
          </p:cNvSpPr>
          <p:nvPr userDrawn="1"/>
        </p:nvSpPr>
        <p:spPr>
          <a:xfrm rot="16200000" flipV="1">
            <a:off x="5550804" y="3790916"/>
            <a:ext cx="91200" cy="9120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3" name="直角三角形 32"/>
          <p:cNvSpPr>
            <a:spLocks noChangeAspect="1"/>
          </p:cNvSpPr>
          <p:nvPr userDrawn="1"/>
        </p:nvSpPr>
        <p:spPr>
          <a:xfrm rot="16200000" flipV="1">
            <a:off x="5950267" y="2692396"/>
            <a:ext cx="91200" cy="91208"/>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直角三角形 33"/>
          <p:cNvSpPr>
            <a:spLocks noChangeAspect="1"/>
          </p:cNvSpPr>
          <p:nvPr userDrawn="1"/>
        </p:nvSpPr>
        <p:spPr>
          <a:xfrm rot="16200000" flipV="1">
            <a:off x="5751539" y="4889436"/>
            <a:ext cx="91200" cy="91208"/>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図プレースホルダー 7"/>
          <p:cNvSpPr>
            <a:spLocks noGrp="1"/>
          </p:cNvSpPr>
          <p:nvPr>
            <p:ph type="pic" sz="quarter" idx="16" hasCustomPrompt="1"/>
          </p:nvPr>
        </p:nvSpPr>
        <p:spPr>
          <a:xfrm>
            <a:off x="2666712" y="2051335"/>
            <a:ext cx="369523" cy="369491"/>
          </a:xfrm>
        </p:spPr>
        <p:txBody>
          <a:bodyPr>
            <a:normAutofit/>
          </a:bodyPr>
          <a:lstStyle>
            <a:lvl1pPr>
              <a:defRPr sz="800"/>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9160560" y="2553255"/>
            <a:ext cx="369523" cy="369491"/>
          </a:xfrm>
        </p:spPr>
        <p:txBody>
          <a:bodyPr>
            <a:normAutofit/>
          </a:bodyPr>
          <a:lstStyle>
            <a:lvl1pPr>
              <a:defRPr sz="800"/>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950664" y="3186968"/>
            <a:ext cx="369523" cy="369491"/>
          </a:xfrm>
        </p:spPr>
        <p:txBody>
          <a:bodyPr>
            <a:normAutofit/>
          </a:bodyPr>
          <a:lstStyle>
            <a:lvl1pPr>
              <a:defRPr sz="800"/>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1974460" y="4322600"/>
            <a:ext cx="369523" cy="369491"/>
          </a:xfrm>
        </p:spPr>
        <p:txBody>
          <a:bodyPr>
            <a:normAutofit/>
          </a:bodyPr>
          <a:lstStyle>
            <a:lvl1pPr>
              <a:defRPr sz="800"/>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0768476" y="3651775"/>
            <a:ext cx="369523" cy="369491"/>
          </a:xfrm>
        </p:spPr>
        <p:txBody>
          <a:bodyPr>
            <a:normAutofit/>
          </a:bodyPr>
          <a:lstStyle>
            <a:lvl1pPr>
              <a:defRPr sz="800"/>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9548520" y="4750295"/>
            <a:ext cx="369523" cy="369491"/>
          </a:xfrm>
        </p:spPr>
        <p:txBody>
          <a:bodyPr>
            <a:normAutofit/>
          </a:bodyPr>
          <a:lstStyle>
            <a:lvl1pPr>
              <a:defRPr sz="800"/>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3239455" y="1764679"/>
            <a:ext cx="2802036" cy="480053"/>
          </a:xfrm>
        </p:spPr>
        <p:txBody>
          <a:bodyPr anchor="t">
            <a:noAutofit/>
          </a:bodyPr>
          <a:lstStyle>
            <a:lvl1pPr algn="l">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3237918" y="2307113"/>
            <a:ext cx="2513639" cy="676672"/>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1529692" y="2901480"/>
            <a:ext cx="3735493" cy="480053"/>
          </a:xfrm>
        </p:spPr>
        <p:txBody>
          <a:bodyPr anchor="t">
            <a:noAutofit/>
          </a:bodyPr>
          <a:lstStyle>
            <a:lvl1pPr algn="l">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1528154" y="3443929"/>
            <a:ext cx="3746268" cy="61084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2548741" y="4037112"/>
            <a:ext cx="2802036" cy="480053"/>
          </a:xfrm>
        </p:spPr>
        <p:txBody>
          <a:bodyPr anchor="t">
            <a:noAutofit/>
          </a:bodyPr>
          <a:lstStyle>
            <a:lvl1pPr algn="l">
              <a:defRPr sz="21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2547182" y="4579547"/>
            <a:ext cx="2782663" cy="676672"/>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6555813" y="2271802"/>
            <a:ext cx="2401547" cy="480053"/>
          </a:xfrm>
        </p:spPr>
        <p:txBody>
          <a:bodyPr anchor="t">
            <a:noAutofit/>
          </a:bodyPr>
          <a:lstStyle>
            <a:lvl1pPr algn="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6548885" y="2783614"/>
            <a:ext cx="2408475"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6835503" y="3339099"/>
            <a:ext cx="3704195" cy="480053"/>
          </a:xfrm>
        </p:spPr>
        <p:txBody>
          <a:bodyPr anchor="t">
            <a:noAutofit/>
          </a:bodyPr>
          <a:lstStyle>
            <a:lvl1pPr algn="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6824817" y="3850897"/>
            <a:ext cx="3714880"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6833477" y="4468842"/>
            <a:ext cx="2493036" cy="480053"/>
          </a:xfrm>
        </p:spPr>
        <p:txBody>
          <a:bodyPr anchor="t">
            <a:noAutofit/>
          </a:bodyPr>
          <a:lstStyle>
            <a:lvl1pPr algn="r">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6826265" y="4980644"/>
            <a:ext cx="2500227"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0195406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4167562" y="4019509"/>
            <a:ext cx="1113281" cy="1113185"/>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円/楕円 12"/>
          <p:cNvSpPr/>
          <p:nvPr userDrawn="1"/>
        </p:nvSpPr>
        <p:spPr>
          <a:xfrm>
            <a:off x="6911198" y="2464361"/>
            <a:ext cx="1113281" cy="1113185"/>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userDrawn="1"/>
        </p:nvSpPr>
        <p:spPr>
          <a:xfrm>
            <a:off x="6911198" y="4019509"/>
            <a:ext cx="1113281" cy="1113185"/>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4167562" y="2464361"/>
            <a:ext cx="1113281" cy="1113185"/>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5539381" y="4850284"/>
            <a:ext cx="1113281" cy="1113185"/>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円/楕円 8"/>
          <p:cNvSpPr/>
          <p:nvPr userDrawn="1"/>
        </p:nvSpPr>
        <p:spPr>
          <a:xfrm>
            <a:off x="5539381" y="1652312"/>
            <a:ext cx="1113281" cy="1113185"/>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円/楕円 4"/>
          <p:cNvSpPr/>
          <p:nvPr userDrawn="1"/>
        </p:nvSpPr>
        <p:spPr>
          <a:xfrm>
            <a:off x="4927235" y="2639381"/>
            <a:ext cx="2337532" cy="2337329"/>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テキスト プレースホルダー 6"/>
          <p:cNvSpPr>
            <a:spLocks noGrp="1"/>
          </p:cNvSpPr>
          <p:nvPr userDrawn="1">
            <p:ph type="body" sz="quarter" idx="21" hasCustomPrompt="1"/>
          </p:nvPr>
        </p:nvSpPr>
        <p:spPr>
          <a:xfrm>
            <a:off x="8738395" y="1713495"/>
            <a:ext cx="3188563" cy="480053"/>
          </a:xfrm>
        </p:spPr>
        <p:txBody>
          <a:bodyPr anchor="b">
            <a:noAutofit/>
          </a:bodyPr>
          <a:lstStyle>
            <a:lvl1pPr algn="l">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userDrawn="1">
            <p:ph type="body" sz="quarter" idx="24" hasCustomPrompt="1"/>
          </p:nvPr>
        </p:nvSpPr>
        <p:spPr>
          <a:xfrm>
            <a:off x="8738395" y="2217275"/>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userDrawn="1"/>
        </p:nvSpPr>
        <p:spPr>
          <a:xfrm>
            <a:off x="8835183" y="2152319"/>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22" name="テキスト プレースホルダー 6"/>
          <p:cNvSpPr>
            <a:spLocks noGrp="1"/>
          </p:cNvSpPr>
          <p:nvPr userDrawn="1">
            <p:ph type="body" sz="quarter" idx="25" hasCustomPrompt="1"/>
          </p:nvPr>
        </p:nvSpPr>
        <p:spPr>
          <a:xfrm>
            <a:off x="8738395" y="3230204"/>
            <a:ext cx="3188563" cy="480053"/>
          </a:xfrm>
        </p:spPr>
        <p:txBody>
          <a:bodyPr anchor="b">
            <a:noAutofit/>
          </a:bodyPr>
          <a:lstStyle>
            <a:lvl1pPr algn="l">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userDrawn="1">
            <p:ph type="body" sz="quarter" idx="26" hasCustomPrompt="1"/>
          </p:nvPr>
        </p:nvSpPr>
        <p:spPr>
          <a:xfrm>
            <a:off x="8738395" y="3733975"/>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835183" y="3669028"/>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25" name="テキスト プレースホルダー 6"/>
          <p:cNvSpPr>
            <a:spLocks noGrp="1"/>
          </p:cNvSpPr>
          <p:nvPr userDrawn="1">
            <p:ph type="body" sz="quarter" idx="27" hasCustomPrompt="1"/>
          </p:nvPr>
        </p:nvSpPr>
        <p:spPr>
          <a:xfrm>
            <a:off x="8738395" y="4746915"/>
            <a:ext cx="3188563" cy="480053"/>
          </a:xfrm>
        </p:spPr>
        <p:txBody>
          <a:bodyPr anchor="b">
            <a:noAutofit/>
          </a:bodyPr>
          <a:lstStyle>
            <a:lvl1pPr algn="l">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userDrawn="1">
            <p:ph type="body" sz="quarter" idx="28" hasCustomPrompt="1"/>
          </p:nvPr>
        </p:nvSpPr>
        <p:spPr>
          <a:xfrm>
            <a:off x="8738395" y="5250683"/>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8835183" y="5185739"/>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28" name="テキスト プレースホルダー 6"/>
          <p:cNvSpPr>
            <a:spLocks noGrp="1"/>
          </p:cNvSpPr>
          <p:nvPr userDrawn="1">
            <p:ph type="body" sz="quarter" idx="29" hasCustomPrompt="1"/>
          </p:nvPr>
        </p:nvSpPr>
        <p:spPr>
          <a:xfrm>
            <a:off x="491941" y="1715620"/>
            <a:ext cx="3188563" cy="480053"/>
          </a:xfrm>
        </p:spPr>
        <p:txBody>
          <a:bodyPr anchor="b">
            <a:noAutofit/>
          </a:bodyPr>
          <a:lstStyle>
            <a:lvl1pPr algn="r">
              <a:defRPr sz="19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userDrawn="1">
            <p:ph type="body" sz="quarter" idx="30" hasCustomPrompt="1"/>
          </p:nvPr>
        </p:nvSpPr>
        <p:spPr>
          <a:xfrm>
            <a:off x="478272" y="2219394"/>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433006" y="2154443"/>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r" defTabSz="1086855" eaLnBrk="1" fontAlgn="auto" hangingPunct="1">
              <a:spcBef>
                <a:spcPts val="0"/>
              </a:spcBef>
              <a:spcAft>
                <a:spcPts val="0"/>
              </a:spcAft>
            </a:pPr>
            <a:endParaRPr kumimoji="1" lang="ja-JP" altLang="en-US" sz="2100">
              <a:solidFill>
                <a:prstClr val="white"/>
              </a:solidFill>
            </a:endParaRPr>
          </a:p>
        </p:txBody>
      </p:sp>
      <p:sp>
        <p:nvSpPr>
          <p:cNvPr id="31" name="テキスト プレースホルダー 6"/>
          <p:cNvSpPr>
            <a:spLocks noGrp="1"/>
          </p:cNvSpPr>
          <p:nvPr userDrawn="1">
            <p:ph type="body" sz="quarter" idx="31" hasCustomPrompt="1"/>
          </p:nvPr>
        </p:nvSpPr>
        <p:spPr>
          <a:xfrm>
            <a:off x="491941" y="3232329"/>
            <a:ext cx="3188563" cy="480053"/>
          </a:xfrm>
        </p:spPr>
        <p:txBody>
          <a:bodyPr anchor="b">
            <a:noAutofit/>
          </a:bodyPr>
          <a:lstStyle>
            <a:lvl1pPr algn="r">
              <a:defRPr sz="19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32" hasCustomPrompt="1"/>
          </p:nvPr>
        </p:nvSpPr>
        <p:spPr>
          <a:xfrm>
            <a:off x="478272" y="3736094"/>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433006" y="3671154"/>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r" defTabSz="1086855" eaLnBrk="1" fontAlgn="auto" hangingPunct="1">
              <a:spcBef>
                <a:spcPts val="0"/>
              </a:spcBef>
              <a:spcAft>
                <a:spcPts val="0"/>
              </a:spcAft>
            </a:pPr>
            <a:endParaRPr kumimoji="1" lang="ja-JP" altLang="en-US" sz="2100">
              <a:solidFill>
                <a:prstClr val="white"/>
              </a:solidFill>
            </a:endParaRPr>
          </a:p>
        </p:txBody>
      </p:sp>
      <p:sp>
        <p:nvSpPr>
          <p:cNvPr id="34" name="テキスト プレースホルダー 6"/>
          <p:cNvSpPr>
            <a:spLocks noGrp="1"/>
          </p:cNvSpPr>
          <p:nvPr userDrawn="1">
            <p:ph type="body" sz="quarter" idx="33" hasCustomPrompt="1"/>
          </p:nvPr>
        </p:nvSpPr>
        <p:spPr>
          <a:xfrm>
            <a:off x="491941" y="4749040"/>
            <a:ext cx="3188563" cy="480053"/>
          </a:xfrm>
        </p:spPr>
        <p:txBody>
          <a:bodyPr anchor="b">
            <a:noAutofit/>
          </a:bodyPr>
          <a:lstStyle>
            <a:lvl1pPr algn="r">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34" hasCustomPrompt="1"/>
          </p:nvPr>
        </p:nvSpPr>
        <p:spPr>
          <a:xfrm>
            <a:off x="478272" y="5252822"/>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1433006" y="5187864"/>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r" defTabSz="1086855" eaLnBrk="1" fontAlgn="auto" hangingPunct="1">
              <a:spcBef>
                <a:spcPts val="0"/>
              </a:spcBef>
              <a:spcAft>
                <a:spcPts val="0"/>
              </a:spcAft>
            </a:pPr>
            <a:endParaRPr kumimoji="1" lang="ja-JP" altLang="en-US" sz="2100">
              <a:solidFill>
                <a:prstClr val="white"/>
              </a:solidFill>
            </a:endParaRPr>
          </a:p>
        </p:txBody>
      </p:sp>
      <p:sp>
        <p:nvSpPr>
          <p:cNvPr id="39" name="フリーフォーム 38"/>
          <p:cNvSpPr/>
          <p:nvPr userDrawn="1"/>
        </p:nvSpPr>
        <p:spPr>
          <a:xfrm>
            <a:off x="6744890" y="1726796"/>
            <a:ext cx="1888169" cy="392291"/>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フリーフォーム 40"/>
          <p:cNvSpPr/>
          <p:nvPr userDrawn="1"/>
        </p:nvSpPr>
        <p:spPr>
          <a:xfrm rot="9807941">
            <a:off x="8212349" y="3365457"/>
            <a:ext cx="425665" cy="389796"/>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3" name="フリーフォーム 42"/>
          <p:cNvSpPr/>
          <p:nvPr userDrawn="1"/>
        </p:nvSpPr>
        <p:spPr>
          <a:xfrm>
            <a:off x="3764366" y="5215467"/>
            <a:ext cx="1780573" cy="603973"/>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4" name="フリーフォーム 43"/>
          <p:cNvSpPr/>
          <p:nvPr userDrawn="1"/>
        </p:nvSpPr>
        <p:spPr>
          <a:xfrm>
            <a:off x="3696646" y="3686630"/>
            <a:ext cx="735455" cy="290285"/>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フリーフォーム 44"/>
          <p:cNvSpPr/>
          <p:nvPr userDrawn="1"/>
        </p:nvSpPr>
        <p:spPr>
          <a:xfrm>
            <a:off x="3720819" y="2140858"/>
            <a:ext cx="774163" cy="280609"/>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6" name="フリーフォーム 45"/>
          <p:cNvSpPr/>
          <p:nvPr userDrawn="1"/>
        </p:nvSpPr>
        <p:spPr>
          <a:xfrm>
            <a:off x="7994397" y="5176762"/>
            <a:ext cx="638684" cy="127295"/>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7" name="図プレースホルダー 7"/>
          <p:cNvSpPr>
            <a:spLocks noGrp="1"/>
          </p:cNvSpPr>
          <p:nvPr userDrawn="1">
            <p:ph type="pic" sz="quarter" idx="17" hasCustomPrompt="1"/>
          </p:nvPr>
        </p:nvSpPr>
        <p:spPr>
          <a:xfrm>
            <a:off x="5882758" y="1974358"/>
            <a:ext cx="444737" cy="444700"/>
          </a:xfrm>
        </p:spPr>
        <p:txBody>
          <a:bodyPr>
            <a:normAutofit/>
          </a:bodyPr>
          <a:lstStyle>
            <a:lvl1pPr>
              <a:defRPr sz="800"/>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7264767" y="2798607"/>
            <a:ext cx="444737" cy="444700"/>
          </a:xfrm>
        </p:spPr>
        <p:txBody>
          <a:bodyPr>
            <a:normAutofit/>
          </a:bodyPr>
          <a:lstStyle>
            <a:lvl1pPr>
              <a:defRPr sz="800"/>
            </a:lvl1pPr>
          </a:lstStyle>
          <a:p>
            <a:r>
              <a:rPr kumimoji="1" lang="en-US" altLang="ja-JP" dirty="0"/>
              <a:t>ICON</a:t>
            </a:r>
            <a:endParaRPr kumimoji="1" lang="ja-JP" altLang="en-US" dirty="0"/>
          </a:p>
        </p:txBody>
      </p:sp>
      <p:sp>
        <p:nvSpPr>
          <p:cNvPr id="49" name="図プレースホルダー 7"/>
          <p:cNvSpPr>
            <a:spLocks noGrp="1"/>
          </p:cNvSpPr>
          <p:nvPr userDrawn="1">
            <p:ph type="pic" sz="quarter" idx="36" hasCustomPrompt="1"/>
          </p:nvPr>
        </p:nvSpPr>
        <p:spPr>
          <a:xfrm>
            <a:off x="7264767" y="4353731"/>
            <a:ext cx="444737" cy="444700"/>
          </a:xfrm>
        </p:spPr>
        <p:txBody>
          <a:bodyPr>
            <a:normAutofit/>
          </a:bodyPr>
          <a:lstStyle>
            <a:lvl1pPr>
              <a:defRPr sz="800"/>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5882758" y="5191693"/>
            <a:ext cx="444737" cy="444700"/>
          </a:xfrm>
        </p:spPr>
        <p:txBody>
          <a:bodyPr>
            <a:normAutofit/>
          </a:bodyPr>
          <a:lstStyle>
            <a:lvl1pPr>
              <a:defRPr sz="800"/>
            </a:lvl1pPr>
          </a:lstStyle>
          <a:p>
            <a:r>
              <a:rPr kumimoji="1" lang="en-US" altLang="ja-JP" dirty="0"/>
              <a:t>ICON</a:t>
            </a:r>
            <a:endParaRPr kumimoji="1" lang="ja-JP" altLang="en-US" dirty="0"/>
          </a:p>
        </p:txBody>
      </p:sp>
      <p:sp>
        <p:nvSpPr>
          <p:cNvPr id="51" name="図プレースホルダー 7"/>
          <p:cNvSpPr>
            <a:spLocks noGrp="1"/>
          </p:cNvSpPr>
          <p:nvPr userDrawn="1">
            <p:ph type="pic" sz="quarter" idx="38" hasCustomPrompt="1"/>
          </p:nvPr>
        </p:nvSpPr>
        <p:spPr>
          <a:xfrm>
            <a:off x="4515333" y="4353731"/>
            <a:ext cx="444737" cy="444700"/>
          </a:xfrm>
        </p:spPr>
        <p:txBody>
          <a:bodyPr>
            <a:normAutofit/>
          </a:bodyPr>
          <a:lstStyle>
            <a:lvl1pPr>
              <a:defRPr sz="800"/>
            </a:lvl1pPr>
          </a:lstStyle>
          <a:p>
            <a:r>
              <a:rPr kumimoji="1" lang="en-US" altLang="ja-JP" dirty="0"/>
              <a:t>ICON</a:t>
            </a:r>
            <a:endParaRPr kumimoji="1" lang="ja-JP" altLang="en-US" dirty="0"/>
          </a:p>
        </p:txBody>
      </p:sp>
      <p:sp>
        <p:nvSpPr>
          <p:cNvPr id="52" name="図プレースホルダー 7"/>
          <p:cNvSpPr>
            <a:spLocks noGrp="1"/>
          </p:cNvSpPr>
          <p:nvPr userDrawn="1">
            <p:ph type="pic" sz="quarter" idx="39" hasCustomPrompt="1"/>
          </p:nvPr>
        </p:nvSpPr>
        <p:spPr>
          <a:xfrm>
            <a:off x="4515333" y="2798607"/>
            <a:ext cx="444737" cy="444700"/>
          </a:xfrm>
        </p:spPr>
        <p:txBody>
          <a:bodyPr>
            <a:normAutofit/>
          </a:bodyPr>
          <a:lstStyle>
            <a:lvl1pPr>
              <a:defRPr sz="800"/>
            </a:lvl1pPr>
          </a:lstStyle>
          <a:p>
            <a:r>
              <a:rPr kumimoji="1" lang="en-US" altLang="ja-JP" dirty="0"/>
              <a:t>ICON</a:t>
            </a:r>
            <a:endParaRPr kumimoji="1" lang="ja-JP" altLang="en-US" dirty="0"/>
          </a:p>
        </p:txBody>
      </p:sp>
      <p:sp>
        <p:nvSpPr>
          <p:cNvPr id="53" name="テキスト プレースホルダー 6"/>
          <p:cNvSpPr>
            <a:spLocks noGrp="1"/>
          </p:cNvSpPr>
          <p:nvPr userDrawn="1">
            <p:ph type="body" sz="quarter" idx="40" hasCustomPrompt="1"/>
          </p:nvPr>
        </p:nvSpPr>
        <p:spPr>
          <a:xfrm>
            <a:off x="5143775" y="3106057"/>
            <a:ext cx="1901104" cy="1441752"/>
          </a:xfrm>
        </p:spPr>
        <p:txBody>
          <a:bodyPr anchor="ctr">
            <a:noAutofit/>
          </a:bodyPr>
          <a:lstStyle>
            <a:lvl1pPr algn="ctr">
              <a:defRPr sz="24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63835805"/>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4" name="正方形/長方形 23"/>
          <p:cNvSpPr/>
          <p:nvPr userDrawn="1"/>
        </p:nvSpPr>
        <p:spPr>
          <a:xfrm>
            <a:off x="0" y="3440523"/>
            <a:ext cx="5182864" cy="1826111"/>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正方形/長方形 35"/>
          <p:cNvSpPr/>
          <p:nvPr userDrawn="1"/>
        </p:nvSpPr>
        <p:spPr>
          <a:xfrm>
            <a:off x="0" y="1614426"/>
            <a:ext cx="5182864" cy="1826111"/>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6" name="正方形/長方形 25"/>
          <p:cNvSpPr/>
          <p:nvPr userDrawn="1"/>
        </p:nvSpPr>
        <p:spPr>
          <a:xfrm>
            <a:off x="7009136" y="3440523"/>
            <a:ext cx="5182864" cy="1826111"/>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4" name="直角三角形 33"/>
          <p:cNvSpPr/>
          <p:nvPr userDrawn="1"/>
        </p:nvSpPr>
        <p:spPr>
          <a:xfrm rot="13500000">
            <a:off x="6476155" y="3707892"/>
            <a:ext cx="1291256" cy="1291368"/>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25" name="正方形/長方形 24"/>
          <p:cNvSpPr/>
          <p:nvPr userDrawn="1"/>
        </p:nvSpPr>
        <p:spPr>
          <a:xfrm>
            <a:off x="7009136" y="1614426"/>
            <a:ext cx="5182864" cy="1826111"/>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3" name="直角三角形 32"/>
          <p:cNvSpPr/>
          <p:nvPr userDrawn="1"/>
        </p:nvSpPr>
        <p:spPr>
          <a:xfrm rot="13500000">
            <a:off x="6476155" y="1881780"/>
            <a:ext cx="1291256" cy="1291368"/>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30" name="直角三角形 29"/>
          <p:cNvSpPr/>
          <p:nvPr userDrawn="1"/>
        </p:nvSpPr>
        <p:spPr>
          <a:xfrm rot="2700000">
            <a:off x="4425837" y="3707892"/>
            <a:ext cx="1291256" cy="1291368"/>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29" name="直角三角形 28"/>
          <p:cNvSpPr/>
          <p:nvPr userDrawn="1"/>
        </p:nvSpPr>
        <p:spPr>
          <a:xfrm rot="2700000">
            <a:off x="4425837" y="1881780"/>
            <a:ext cx="1291256" cy="1291368"/>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9" name="直角三角形 8"/>
          <p:cNvSpPr/>
          <p:nvPr userDrawn="1"/>
        </p:nvSpPr>
        <p:spPr>
          <a:xfrm rot="2700000">
            <a:off x="4537236" y="1881785"/>
            <a:ext cx="1291256" cy="1291368"/>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5" name="直角三角形 4"/>
          <p:cNvSpPr/>
          <p:nvPr userDrawn="1"/>
        </p:nvSpPr>
        <p:spPr>
          <a:xfrm rot="13500000">
            <a:off x="4537236" y="1881785"/>
            <a:ext cx="1291256" cy="1291368"/>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直角三角形 9"/>
          <p:cNvSpPr/>
          <p:nvPr userDrawn="1"/>
        </p:nvSpPr>
        <p:spPr>
          <a:xfrm rot="2700000">
            <a:off x="6363508" y="1881784"/>
            <a:ext cx="1291256" cy="1291368"/>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1" name="直角三角形 10"/>
          <p:cNvSpPr/>
          <p:nvPr userDrawn="1"/>
        </p:nvSpPr>
        <p:spPr>
          <a:xfrm rot="13500000">
            <a:off x="6363508" y="1881784"/>
            <a:ext cx="1291256" cy="1291368"/>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2" name="直角三角形 11"/>
          <p:cNvSpPr/>
          <p:nvPr userDrawn="1"/>
        </p:nvSpPr>
        <p:spPr>
          <a:xfrm rot="13500000">
            <a:off x="4537236" y="3707899"/>
            <a:ext cx="1291256" cy="1291368"/>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3" name="直角三角形 12"/>
          <p:cNvSpPr/>
          <p:nvPr userDrawn="1"/>
        </p:nvSpPr>
        <p:spPr>
          <a:xfrm rot="2700000">
            <a:off x="4537236" y="3707899"/>
            <a:ext cx="1291256" cy="1291368"/>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4" name="直角三角形 13"/>
          <p:cNvSpPr/>
          <p:nvPr userDrawn="1"/>
        </p:nvSpPr>
        <p:spPr>
          <a:xfrm rot="2700000">
            <a:off x="6363507" y="3707897"/>
            <a:ext cx="1291256" cy="1291368"/>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5" name="直角三角形 14"/>
          <p:cNvSpPr/>
          <p:nvPr userDrawn="1"/>
        </p:nvSpPr>
        <p:spPr>
          <a:xfrm rot="13500000">
            <a:off x="6363507" y="3707897"/>
            <a:ext cx="1291256" cy="1291368"/>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9" name="テキスト プレースホルダー 18"/>
          <p:cNvSpPr>
            <a:spLocks noGrp="1"/>
          </p:cNvSpPr>
          <p:nvPr>
            <p:ph type="body" sz="quarter" idx="14" hasCustomPrompt="1"/>
          </p:nvPr>
        </p:nvSpPr>
        <p:spPr>
          <a:xfrm>
            <a:off x="4823000" y="19877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6649292" y="19877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4823001" y="3813849"/>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6649292" y="3813849"/>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417590" y="1692445"/>
            <a:ext cx="3574404" cy="1670051"/>
          </a:xfrm>
        </p:spPr>
        <p:txBody>
          <a:bodyPr anchor="ctr">
            <a:normAutofit/>
          </a:bodyPr>
          <a:lstStyle>
            <a:lvl1pPr marL="228254" indent="-228254">
              <a:buClr>
                <a:schemeClr val="accent5"/>
              </a:buClr>
              <a:buFont typeface="Wingdings" panose="05000000000000000000" pitchFamily="2" charset="2"/>
              <a:buChar char="l"/>
              <a:defRPr sz="13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417367" y="3518553"/>
            <a:ext cx="3574404" cy="1670051"/>
          </a:xfrm>
        </p:spPr>
        <p:txBody>
          <a:bodyPr anchor="ctr">
            <a:normAutofit/>
          </a:bodyPr>
          <a:lstStyle>
            <a:lvl1pPr marL="228254" indent="-228254">
              <a:buClr>
                <a:schemeClr val="accent3"/>
              </a:buClr>
              <a:buFont typeface="Wingdings" panose="05000000000000000000" pitchFamily="2" charset="2"/>
              <a:buChar char="l"/>
              <a:defRPr sz="13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8076897" y="1692445"/>
            <a:ext cx="3623651" cy="1670051"/>
          </a:xfrm>
        </p:spPr>
        <p:txBody>
          <a:bodyPr anchor="ctr">
            <a:normAutofit/>
          </a:bodyPr>
          <a:lstStyle>
            <a:lvl1pPr marL="228254" indent="-228254">
              <a:buClr>
                <a:schemeClr val="accent1"/>
              </a:buClr>
              <a:buFont typeface="Wingdings" panose="05000000000000000000" pitchFamily="2" charset="2"/>
              <a:buChar char="l"/>
              <a:defRPr sz="13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8076675" y="3518553"/>
            <a:ext cx="3623651" cy="1670051"/>
          </a:xfrm>
        </p:spPr>
        <p:txBody>
          <a:bodyPr anchor="ctr">
            <a:normAutofit/>
          </a:bodyPr>
          <a:lstStyle>
            <a:lvl1pPr marL="228254" indent="-228254">
              <a:buClr>
                <a:schemeClr val="accent2"/>
              </a:buClr>
              <a:buFont typeface="Wingdings" panose="05000000000000000000" pitchFamily="2" charset="2"/>
              <a:buChar char="l"/>
              <a:defRPr sz="13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userDrawn="1"/>
        </p:nvSpPr>
        <p:spPr>
          <a:xfrm>
            <a:off x="1" y="1614426"/>
            <a:ext cx="350759" cy="1826111"/>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4" name="正方形/長方形 53"/>
          <p:cNvSpPr/>
          <p:nvPr userDrawn="1"/>
        </p:nvSpPr>
        <p:spPr>
          <a:xfrm>
            <a:off x="1" y="3440543"/>
            <a:ext cx="350759" cy="1826111"/>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5" name="正方形/長方形 54"/>
          <p:cNvSpPr/>
          <p:nvPr userDrawn="1"/>
        </p:nvSpPr>
        <p:spPr>
          <a:xfrm>
            <a:off x="11841263" y="1614426"/>
            <a:ext cx="350759" cy="1826111"/>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6" name="正方形/長方形 55"/>
          <p:cNvSpPr/>
          <p:nvPr userDrawn="1"/>
        </p:nvSpPr>
        <p:spPr>
          <a:xfrm>
            <a:off x="11841262" y="3440521"/>
            <a:ext cx="350759" cy="1826111"/>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7" name="テキスト プレースホルダー 6"/>
          <p:cNvSpPr>
            <a:spLocks noGrp="1"/>
          </p:cNvSpPr>
          <p:nvPr>
            <p:ph type="body" sz="quarter" idx="22" hasCustomPrompt="1"/>
          </p:nvPr>
        </p:nvSpPr>
        <p:spPr>
          <a:xfrm>
            <a:off x="718937" y="5528338"/>
            <a:ext cx="10801145" cy="6692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userDrawn="1"/>
        </p:nvSpPr>
        <p:spPr>
          <a:xfrm>
            <a:off x="814975" y="5432328"/>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1131712077"/>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ドーナツ 8"/>
          <p:cNvSpPr/>
          <p:nvPr userDrawn="1"/>
        </p:nvSpPr>
        <p:spPr>
          <a:xfrm>
            <a:off x="4175621" y="1825776"/>
            <a:ext cx="3840761" cy="3846189"/>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0" name="アーチ 6"/>
          <p:cNvSpPr/>
          <p:nvPr userDrawn="1"/>
        </p:nvSpPr>
        <p:spPr>
          <a:xfrm>
            <a:off x="6119716" y="1825776"/>
            <a:ext cx="1896664"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1" name="アーチ 6"/>
          <p:cNvSpPr/>
          <p:nvPr userDrawn="1"/>
        </p:nvSpPr>
        <p:spPr>
          <a:xfrm rot="5400000">
            <a:off x="6015062" y="3670630"/>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2" name="アーチ 6"/>
          <p:cNvSpPr/>
          <p:nvPr userDrawn="1"/>
        </p:nvSpPr>
        <p:spPr>
          <a:xfrm rot="10800000">
            <a:off x="4169859" y="3565968"/>
            <a:ext cx="1896664"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3" name="アーチ 6"/>
          <p:cNvSpPr/>
          <p:nvPr userDrawn="1"/>
        </p:nvSpPr>
        <p:spPr>
          <a:xfrm rot="16200000">
            <a:off x="4274697" y="1720412"/>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4" name="テキスト プレースホルダー 11"/>
          <p:cNvSpPr>
            <a:spLocks noGrp="1"/>
          </p:cNvSpPr>
          <p:nvPr>
            <p:ph type="body" sz="quarter" idx="31" hasCustomPrompt="1"/>
          </p:nvPr>
        </p:nvSpPr>
        <p:spPr>
          <a:xfrm>
            <a:off x="8106418" y="2468373"/>
            <a:ext cx="3660724" cy="1100756"/>
          </a:xfrm>
        </p:spPr>
        <p:txBody>
          <a:bodyPr anchor="t">
            <a:noAutofit/>
          </a:bodyPr>
          <a:lstStyle>
            <a:lvl1pPr algn="l">
              <a:lnSpc>
                <a:spcPct val="120000"/>
              </a:lnSpc>
              <a:defRPr sz="1300">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8106418" y="1851331"/>
            <a:ext cx="3660724" cy="515469"/>
          </a:xfrm>
        </p:spPr>
        <p:txBody>
          <a:bodyPr anchor="b">
            <a:noAutofit/>
          </a:bodyPr>
          <a:lstStyle>
            <a:lvl1pPr algn="l">
              <a:lnSpc>
                <a:spcPct val="100000"/>
              </a:lnSpc>
              <a:spcBef>
                <a:spcPts val="0"/>
              </a:spcBef>
              <a:defRPr sz="1900"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8106418" y="4658618"/>
            <a:ext cx="3660724" cy="1100756"/>
          </a:xfrm>
        </p:spPr>
        <p:txBody>
          <a:bodyPr anchor="t">
            <a:noAutofit/>
          </a:bodyPr>
          <a:lstStyle>
            <a:lvl1pPr algn="l">
              <a:lnSpc>
                <a:spcPct val="120000"/>
              </a:lnSpc>
              <a:defRPr sz="1300">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8106418" y="4041574"/>
            <a:ext cx="3660724" cy="515469"/>
          </a:xfrm>
        </p:spPr>
        <p:txBody>
          <a:bodyPr anchor="b">
            <a:noAutofit/>
          </a:bodyPr>
          <a:lstStyle>
            <a:lvl1pPr algn="l">
              <a:lnSpc>
                <a:spcPct val="100000"/>
              </a:lnSpc>
              <a:spcBef>
                <a:spcPts val="0"/>
              </a:spcBef>
              <a:defRPr sz="1900"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424898" y="2477743"/>
            <a:ext cx="3660724" cy="1100756"/>
          </a:xfrm>
        </p:spPr>
        <p:txBody>
          <a:bodyPr anchor="t">
            <a:noAutofit/>
          </a:bodyPr>
          <a:lstStyle>
            <a:lvl1pPr algn="r">
              <a:lnSpc>
                <a:spcPct val="120000"/>
              </a:lnSpc>
              <a:defRPr sz="1300">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424898" y="1860698"/>
            <a:ext cx="3660724" cy="515469"/>
          </a:xfrm>
        </p:spPr>
        <p:txBody>
          <a:bodyPr anchor="b">
            <a:noAutofit/>
          </a:bodyPr>
          <a:lstStyle>
            <a:lvl1pPr algn="r">
              <a:lnSpc>
                <a:spcPct val="100000"/>
              </a:lnSpc>
              <a:spcBef>
                <a:spcPts val="0"/>
              </a:spcBef>
              <a:defRPr sz="1900"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424898" y="4667969"/>
            <a:ext cx="3660724" cy="1100756"/>
          </a:xfrm>
        </p:spPr>
        <p:txBody>
          <a:bodyPr anchor="t">
            <a:noAutofit/>
          </a:bodyPr>
          <a:lstStyle>
            <a:lvl1pPr algn="r">
              <a:lnSpc>
                <a:spcPct val="120000"/>
              </a:lnSpc>
              <a:defRPr sz="1300">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424898" y="4050940"/>
            <a:ext cx="3660724" cy="515469"/>
          </a:xfrm>
        </p:spPr>
        <p:txBody>
          <a:bodyPr anchor="b">
            <a:noAutofit/>
          </a:bodyPr>
          <a:lstStyle>
            <a:lvl1pPr algn="r">
              <a:lnSpc>
                <a:spcPct val="100000"/>
              </a:lnSpc>
              <a:spcBef>
                <a:spcPts val="0"/>
              </a:spcBef>
              <a:defRPr sz="1900"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4655735" y="3445427"/>
            <a:ext cx="2850564" cy="515469"/>
          </a:xfrm>
        </p:spPr>
        <p:txBody>
          <a:bodyPr anchor="ctr">
            <a:noAutofit/>
          </a:bodyPr>
          <a:lstStyle>
            <a:lvl1pPr algn="ctr">
              <a:lnSpc>
                <a:spcPct val="120000"/>
              </a:lnSpc>
              <a:defRPr sz="2100"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userDrawn="1"/>
        </p:nvSpPr>
        <p:spPr>
          <a:xfrm>
            <a:off x="6963290" y="2215290"/>
            <a:ext cx="900179" cy="90010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図プレースホルダー 7"/>
          <p:cNvSpPr>
            <a:spLocks noGrp="1"/>
          </p:cNvSpPr>
          <p:nvPr>
            <p:ph type="pic" sz="quarter" idx="17" hasCustomPrompt="1"/>
          </p:nvPr>
        </p:nvSpPr>
        <p:spPr>
          <a:xfrm>
            <a:off x="7195999" y="2425737"/>
            <a:ext cx="456283" cy="456243"/>
          </a:xfrm>
        </p:spPr>
        <p:txBody>
          <a:bodyPr>
            <a:normAutofit/>
          </a:bodyPr>
          <a:lstStyle>
            <a:lvl1pPr>
              <a:defRPr sz="1100"/>
            </a:lvl1pPr>
          </a:lstStyle>
          <a:p>
            <a:r>
              <a:rPr kumimoji="1" lang="en-US" altLang="ja-JP" dirty="0"/>
              <a:t>ICON</a:t>
            </a:r>
            <a:endParaRPr kumimoji="1" lang="ja-JP" altLang="en-US" dirty="0"/>
          </a:p>
        </p:txBody>
      </p:sp>
      <p:sp>
        <p:nvSpPr>
          <p:cNvPr id="25" name="円/楕円 24"/>
          <p:cNvSpPr/>
          <p:nvPr userDrawn="1"/>
        </p:nvSpPr>
        <p:spPr>
          <a:xfrm>
            <a:off x="6966172" y="4458922"/>
            <a:ext cx="900179" cy="90010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6" name="図プレースホルダー 7"/>
          <p:cNvSpPr>
            <a:spLocks noGrp="1"/>
          </p:cNvSpPr>
          <p:nvPr>
            <p:ph type="pic" sz="quarter" idx="40" hasCustomPrompt="1"/>
          </p:nvPr>
        </p:nvSpPr>
        <p:spPr>
          <a:xfrm>
            <a:off x="7198880" y="4669371"/>
            <a:ext cx="456283" cy="456243"/>
          </a:xfrm>
        </p:spPr>
        <p:txBody>
          <a:bodyPr>
            <a:normAutofit/>
          </a:bodyPr>
          <a:lstStyle>
            <a:lvl1pPr>
              <a:defRPr sz="1100"/>
            </a:lvl1pPr>
          </a:lstStyle>
          <a:p>
            <a:r>
              <a:rPr kumimoji="1" lang="en-US" altLang="ja-JP" dirty="0"/>
              <a:t>ICON</a:t>
            </a:r>
            <a:endParaRPr kumimoji="1" lang="ja-JP" altLang="en-US" dirty="0"/>
          </a:p>
        </p:txBody>
      </p:sp>
      <p:sp>
        <p:nvSpPr>
          <p:cNvPr id="27" name="円/楕円 26"/>
          <p:cNvSpPr/>
          <p:nvPr userDrawn="1"/>
        </p:nvSpPr>
        <p:spPr>
          <a:xfrm>
            <a:off x="4362995" y="4458922"/>
            <a:ext cx="900179" cy="90010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図プレースホルダー 7"/>
          <p:cNvSpPr>
            <a:spLocks noGrp="1"/>
          </p:cNvSpPr>
          <p:nvPr>
            <p:ph type="pic" sz="quarter" idx="41" hasCustomPrompt="1"/>
          </p:nvPr>
        </p:nvSpPr>
        <p:spPr>
          <a:xfrm>
            <a:off x="4595703" y="4669371"/>
            <a:ext cx="456283" cy="456243"/>
          </a:xfrm>
        </p:spPr>
        <p:txBody>
          <a:bodyPr>
            <a:normAutofit/>
          </a:bodyPr>
          <a:lstStyle>
            <a:lvl1pPr>
              <a:defRPr sz="1100"/>
            </a:lvl1pPr>
          </a:lstStyle>
          <a:p>
            <a:r>
              <a:rPr kumimoji="1" lang="en-US" altLang="ja-JP" dirty="0"/>
              <a:t>ICON</a:t>
            </a:r>
            <a:endParaRPr kumimoji="1" lang="ja-JP" altLang="en-US" dirty="0"/>
          </a:p>
        </p:txBody>
      </p:sp>
      <p:sp>
        <p:nvSpPr>
          <p:cNvPr id="29" name="円/楕円 28"/>
          <p:cNvSpPr/>
          <p:nvPr userDrawn="1"/>
        </p:nvSpPr>
        <p:spPr>
          <a:xfrm>
            <a:off x="4362995" y="2215290"/>
            <a:ext cx="900179" cy="90010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0" name="図プレースホルダー 7"/>
          <p:cNvSpPr>
            <a:spLocks noGrp="1"/>
          </p:cNvSpPr>
          <p:nvPr>
            <p:ph type="pic" sz="quarter" idx="42" hasCustomPrompt="1"/>
          </p:nvPr>
        </p:nvSpPr>
        <p:spPr>
          <a:xfrm>
            <a:off x="4595703" y="2425737"/>
            <a:ext cx="456283" cy="456243"/>
          </a:xfrm>
        </p:spPr>
        <p:txBody>
          <a:bodyPr>
            <a:normAutofit/>
          </a:bodyPr>
          <a:lstStyle>
            <a:lvl1pPr>
              <a:defRPr sz="1100"/>
            </a:lvl1pPr>
          </a:lstStyle>
          <a:p>
            <a:r>
              <a:rPr kumimoji="1" lang="en-US" altLang="ja-JP" dirty="0"/>
              <a:t>ICON</a:t>
            </a:r>
            <a:endParaRPr kumimoji="1" lang="ja-JP" altLang="en-US" dirty="0"/>
          </a:p>
        </p:txBody>
      </p:sp>
      <p:sp>
        <p:nvSpPr>
          <p:cNvPr id="31" name="正方形/長方形 30"/>
          <p:cNvSpPr/>
          <p:nvPr userDrawn="1"/>
        </p:nvSpPr>
        <p:spPr>
          <a:xfrm>
            <a:off x="8177146" y="2413574"/>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32" name="正方形/長方形 31"/>
          <p:cNvSpPr/>
          <p:nvPr userDrawn="1"/>
        </p:nvSpPr>
        <p:spPr>
          <a:xfrm>
            <a:off x="8177146" y="4592064"/>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33" name="正方形/長方形 32"/>
          <p:cNvSpPr/>
          <p:nvPr userDrawn="1"/>
        </p:nvSpPr>
        <p:spPr>
          <a:xfrm>
            <a:off x="1849118" y="4606064"/>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34" name="正方形/長方形 33"/>
          <p:cNvSpPr/>
          <p:nvPr userDrawn="1"/>
        </p:nvSpPr>
        <p:spPr>
          <a:xfrm>
            <a:off x="1849118" y="2408923"/>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94332850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ドーナツ 7"/>
          <p:cNvSpPr/>
          <p:nvPr userDrawn="1"/>
        </p:nvSpPr>
        <p:spPr>
          <a:xfrm>
            <a:off x="2528625" y="1447543"/>
            <a:ext cx="2176465" cy="2233875"/>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9" name="ドーナツ 7"/>
          <p:cNvSpPr/>
          <p:nvPr userDrawn="1"/>
        </p:nvSpPr>
        <p:spPr>
          <a:xfrm>
            <a:off x="4736638" y="2156353"/>
            <a:ext cx="2717708" cy="2789393"/>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0" name="ドーナツ 7"/>
          <p:cNvSpPr/>
          <p:nvPr userDrawn="1"/>
        </p:nvSpPr>
        <p:spPr>
          <a:xfrm>
            <a:off x="7454346" y="2977199"/>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1" name="ドーナツ 7"/>
          <p:cNvSpPr/>
          <p:nvPr userDrawn="1"/>
        </p:nvSpPr>
        <p:spPr>
          <a:xfrm rot="21318328">
            <a:off x="8803808" y="1317168"/>
            <a:ext cx="2176465" cy="2233875"/>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2" name="ドーナツ 7"/>
          <p:cNvSpPr/>
          <p:nvPr userDrawn="1"/>
        </p:nvSpPr>
        <p:spPr>
          <a:xfrm rot="1061079">
            <a:off x="564650" y="1592484"/>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3" name="ドーナツ 7"/>
          <p:cNvSpPr/>
          <p:nvPr userDrawn="1"/>
        </p:nvSpPr>
        <p:spPr>
          <a:xfrm>
            <a:off x="9790865" y="3233886"/>
            <a:ext cx="2147433" cy="2204076"/>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4" name="ドーナツ 7"/>
          <p:cNvSpPr/>
          <p:nvPr userDrawn="1"/>
        </p:nvSpPr>
        <p:spPr>
          <a:xfrm rot="1442875">
            <a:off x="1208540" y="3242191"/>
            <a:ext cx="2176465" cy="2233875"/>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5" name="テキスト プレースホルダー 6"/>
          <p:cNvSpPr>
            <a:spLocks noGrp="1"/>
          </p:cNvSpPr>
          <p:nvPr>
            <p:ph type="body" sz="quarter" idx="22" hasCustomPrompt="1"/>
          </p:nvPr>
        </p:nvSpPr>
        <p:spPr>
          <a:xfrm>
            <a:off x="3334756" y="5331725"/>
            <a:ext cx="5527957" cy="964443"/>
          </a:xfrm>
        </p:spPr>
        <p:txBody>
          <a:bodyPr anchor="t">
            <a:normAutofit/>
          </a:bodyPr>
          <a:lstStyle>
            <a:lvl1pPr algn="ctr">
              <a:defRPr sz="1300"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userDrawn="1"/>
        </p:nvSpPr>
        <p:spPr>
          <a:xfrm>
            <a:off x="5015278" y="5261407"/>
            <a:ext cx="2160428"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17" name="テキスト プレースホルダー 11"/>
          <p:cNvSpPr>
            <a:spLocks noGrp="1"/>
          </p:cNvSpPr>
          <p:nvPr>
            <p:ph type="body" sz="quarter" idx="32" hasCustomPrompt="1"/>
          </p:nvPr>
        </p:nvSpPr>
        <p:spPr>
          <a:xfrm>
            <a:off x="5240119" y="3275111"/>
            <a:ext cx="1711744" cy="515469"/>
          </a:xfrm>
        </p:spPr>
        <p:txBody>
          <a:bodyPr anchor="ctr">
            <a:noAutofit/>
          </a:bodyPr>
          <a:lstStyle>
            <a:lvl1pPr algn="ctr">
              <a:lnSpc>
                <a:spcPct val="100000"/>
              </a:lnSpc>
              <a:spcBef>
                <a:spcPts val="0"/>
              </a:spcBef>
              <a:defRPr sz="16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2871654" y="2306746"/>
            <a:ext cx="1429796" cy="515469"/>
          </a:xfrm>
        </p:spPr>
        <p:txBody>
          <a:bodyPr anchor="ctr">
            <a:noAutofit/>
          </a:bodyPr>
          <a:lstStyle>
            <a:lvl1pPr algn="ctr">
              <a:lnSpc>
                <a:spcPct val="100000"/>
              </a:lnSpc>
              <a:spcBef>
                <a:spcPts val="0"/>
              </a:spcBef>
              <a:defRPr sz="16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1572754" y="4101394"/>
            <a:ext cx="1429796" cy="515469"/>
          </a:xfrm>
        </p:spPr>
        <p:txBody>
          <a:bodyPr anchor="ctr">
            <a:noAutofit/>
          </a:bodyPr>
          <a:lstStyle>
            <a:lvl1pPr algn="ctr">
              <a:lnSpc>
                <a:spcPct val="100000"/>
              </a:lnSpc>
              <a:spcBef>
                <a:spcPts val="0"/>
              </a:spcBef>
              <a:defRPr sz="16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847801" y="2306746"/>
            <a:ext cx="1311441" cy="515469"/>
          </a:xfrm>
        </p:spPr>
        <p:txBody>
          <a:bodyPr anchor="ctr">
            <a:noAutofit/>
          </a:bodyPr>
          <a:lstStyle>
            <a:lvl1pPr algn="ctr">
              <a:lnSpc>
                <a:spcPct val="100000"/>
              </a:lnSpc>
              <a:spcBef>
                <a:spcPts val="0"/>
              </a:spcBef>
              <a:defRPr sz="1300"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7757601" y="3692502"/>
            <a:ext cx="1311441" cy="515469"/>
          </a:xfrm>
        </p:spPr>
        <p:txBody>
          <a:bodyPr anchor="ctr">
            <a:noAutofit/>
          </a:bodyPr>
          <a:lstStyle>
            <a:lvl1pPr algn="ctr">
              <a:lnSpc>
                <a:spcPct val="100000"/>
              </a:lnSpc>
              <a:spcBef>
                <a:spcPts val="0"/>
              </a:spcBef>
              <a:defRPr sz="1300"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9168042" y="2185628"/>
            <a:ext cx="1429796" cy="515469"/>
          </a:xfrm>
        </p:spPr>
        <p:txBody>
          <a:bodyPr anchor="ctr">
            <a:noAutofit/>
          </a:bodyPr>
          <a:lstStyle>
            <a:lvl1pPr algn="ctr">
              <a:lnSpc>
                <a:spcPct val="100000"/>
              </a:lnSpc>
              <a:spcBef>
                <a:spcPts val="0"/>
              </a:spcBef>
              <a:defRPr sz="16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0149683" y="4078176"/>
            <a:ext cx="1429796" cy="515469"/>
          </a:xfrm>
        </p:spPr>
        <p:txBody>
          <a:bodyPr anchor="ctr">
            <a:noAutofit/>
          </a:bodyPr>
          <a:lstStyle>
            <a:lvl1pPr algn="ctr">
              <a:lnSpc>
                <a:spcPct val="100000"/>
              </a:lnSpc>
              <a:spcBef>
                <a:spcPts val="0"/>
              </a:spcBef>
              <a:defRPr sz="16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18980687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many Keywords">
    <p:spTree>
      <p:nvGrpSpPr>
        <p:cNvPr id="1" name=""/>
        <p:cNvGrpSpPr/>
        <p:nvPr/>
      </p:nvGrpSpPr>
      <p:grpSpPr>
        <a:xfrm>
          <a:off x="0" y="0"/>
          <a:ext cx="0" cy="0"/>
          <a:chOff x="0" y="0"/>
          <a:chExt cx="0" cy="0"/>
        </a:xfrm>
      </p:grpSpPr>
      <p:sp>
        <p:nvSpPr>
          <p:cNvPr id="10" name="円/楕円 9"/>
          <p:cNvSpPr/>
          <p:nvPr userDrawn="1"/>
        </p:nvSpPr>
        <p:spPr>
          <a:xfrm>
            <a:off x="7209559" y="3040746"/>
            <a:ext cx="2194268" cy="2194077"/>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7" name="円/楕円 16"/>
          <p:cNvSpPr/>
          <p:nvPr userDrawn="1"/>
        </p:nvSpPr>
        <p:spPr>
          <a:xfrm>
            <a:off x="1683533" y="1924353"/>
            <a:ext cx="554347" cy="554299"/>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4" name="円/楕円 23"/>
          <p:cNvSpPr/>
          <p:nvPr userDrawn="1"/>
        </p:nvSpPr>
        <p:spPr>
          <a:xfrm>
            <a:off x="95246" y="1845942"/>
            <a:ext cx="793652" cy="793583"/>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円/楕円 4"/>
          <p:cNvSpPr/>
          <p:nvPr userDrawn="1"/>
        </p:nvSpPr>
        <p:spPr>
          <a:xfrm>
            <a:off x="4720123" y="2062245"/>
            <a:ext cx="2750696" cy="2750457"/>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9" name="円/楕円 8"/>
          <p:cNvSpPr/>
          <p:nvPr userDrawn="1"/>
        </p:nvSpPr>
        <p:spPr>
          <a:xfrm>
            <a:off x="2749638" y="1744130"/>
            <a:ext cx="2194268" cy="2194077"/>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1" name="円/楕円 10"/>
          <p:cNvSpPr/>
          <p:nvPr userDrawn="1"/>
        </p:nvSpPr>
        <p:spPr>
          <a:xfrm>
            <a:off x="1877344" y="3393630"/>
            <a:ext cx="1744587" cy="1748975"/>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2" name="円/楕円 11"/>
          <p:cNvSpPr/>
          <p:nvPr userDrawn="1"/>
        </p:nvSpPr>
        <p:spPr>
          <a:xfrm>
            <a:off x="492051" y="2189239"/>
            <a:ext cx="1744587" cy="1748975"/>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3" name="円/楕円 12"/>
          <p:cNvSpPr/>
          <p:nvPr userDrawn="1"/>
        </p:nvSpPr>
        <p:spPr>
          <a:xfrm>
            <a:off x="10109041" y="3013541"/>
            <a:ext cx="1849521" cy="184936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4" name="円/楕円 13"/>
          <p:cNvSpPr/>
          <p:nvPr userDrawn="1"/>
        </p:nvSpPr>
        <p:spPr>
          <a:xfrm>
            <a:off x="8541947" y="1632587"/>
            <a:ext cx="2014029" cy="2013855"/>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5" name="円/楕円 14"/>
          <p:cNvSpPr/>
          <p:nvPr userDrawn="1"/>
        </p:nvSpPr>
        <p:spPr>
          <a:xfrm>
            <a:off x="285149" y="3505098"/>
            <a:ext cx="866321" cy="866247"/>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6" name="円/楕円 15"/>
          <p:cNvSpPr/>
          <p:nvPr userDrawn="1"/>
        </p:nvSpPr>
        <p:spPr>
          <a:xfrm>
            <a:off x="4081877" y="3938223"/>
            <a:ext cx="676409" cy="676351"/>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8" name="円/楕円 17"/>
          <p:cNvSpPr/>
          <p:nvPr userDrawn="1"/>
        </p:nvSpPr>
        <p:spPr>
          <a:xfrm>
            <a:off x="7833415" y="1929367"/>
            <a:ext cx="793652" cy="79358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9" name="円/楕円 18"/>
          <p:cNvSpPr/>
          <p:nvPr userDrawn="1"/>
        </p:nvSpPr>
        <p:spPr>
          <a:xfrm>
            <a:off x="11083398" y="2362358"/>
            <a:ext cx="277173" cy="27714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0" name="円/楕円 19"/>
          <p:cNvSpPr/>
          <p:nvPr userDrawn="1"/>
        </p:nvSpPr>
        <p:spPr>
          <a:xfrm>
            <a:off x="11340974" y="1539214"/>
            <a:ext cx="549847" cy="54979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1" name="円/楕円 20"/>
          <p:cNvSpPr/>
          <p:nvPr userDrawn="1"/>
        </p:nvSpPr>
        <p:spPr>
          <a:xfrm>
            <a:off x="9548982" y="4446208"/>
            <a:ext cx="696439" cy="696379"/>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2" name="円/楕円 21"/>
          <p:cNvSpPr/>
          <p:nvPr userDrawn="1"/>
        </p:nvSpPr>
        <p:spPr>
          <a:xfrm>
            <a:off x="10383943" y="1738687"/>
            <a:ext cx="629679" cy="629624"/>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3" name="円/楕円 22"/>
          <p:cNvSpPr/>
          <p:nvPr userDrawn="1"/>
        </p:nvSpPr>
        <p:spPr>
          <a:xfrm>
            <a:off x="7470818" y="2561029"/>
            <a:ext cx="452541" cy="452503"/>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5" name="円/楕円 24"/>
          <p:cNvSpPr/>
          <p:nvPr userDrawn="1"/>
        </p:nvSpPr>
        <p:spPr>
          <a:xfrm>
            <a:off x="2375224" y="2312542"/>
            <a:ext cx="277173" cy="277149"/>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6" name="円/楕円 25"/>
          <p:cNvSpPr/>
          <p:nvPr userDrawn="1"/>
        </p:nvSpPr>
        <p:spPr>
          <a:xfrm>
            <a:off x="9222271" y="3982006"/>
            <a:ext cx="529775" cy="529729"/>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7" name="円/楕円 26"/>
          <p:cNvSpPr/>
          <p:nvPr userDrawn="1"/>
        </p:nvSpPr>
        <p:spPr>
          <a:xfrm>
            <a:off x="1612478" y="4318642"/>
            <a:ext cx="529775" cy="52972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9" name="テキスト プレースホルダー 11"/>
          <p:cNvSpPr>
            <a:spLocks noGrp="1"/>
          </p:cNvSpPr>
          <p:nvPr>
            <p:ph type="body" sz="quarter" idx="32" hasCustomPrompt="1"/>
          </p:nvPr>
        </p:nvSpPr>
        <p:spPr>
          <a:xfrm>
            <a:off x="5239599" y="2721926"/>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4943926" y="3151710"/>
            <a:ext cx="226563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2948091" y="2062239"/>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2825693" y="2492015"/>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7422659" y="3363291"/>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7300282" y="3793077"/>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1877344" y="3996195"/>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492051" y="2784820"/>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8626301" y="2361642"/>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0114295" y="3670796"/>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199833" y="5331725"/>
            <a:ext cx="9783595" cy="964443"/>
          </a:xfrm>
        </p:spPr>
        <p:txBody>
          <a:bodyPr anchor="t">
            <a:normAutofit/>
          </a:bodyPr>
          <a:lstStyle>
            <a:lvl1pPr algn="ctr">
              <a:defRPr sz="13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5015278" y="5261407"/>
            <a:ext cx="2160428"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611928287"/>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255184138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9" name="グループ化 8"/>
          <p:cNvGrpSpPr/>
          <p:nvPr userDrawn="1"/>
        </p:nvGrpSpPr>
        <p:grpSpPr>
          <a:xfrm>
            <a:off x="5199297" y="2236384"/>
            <a:ext cx="1792391" cy="3036421"/>
            <a:chOff x="7305638" y="3002101"/>
            <a:chExt cx="2688353" cy="4554631"/>
          </a:xfrm>
        </p:grpSpPr>
        <p:grpSp>
          <p:nvGrpSpPr>
            <p:cNvPr id="10" name="グループ化 9"/>
            <p:cNvGrpSpPr/>
            <p:nvPr userDrawn="1"/>
          </p:nvGrpSpPr>
          <p:grpSpPr>
            <a:xfrm>
              <a:off x="8267831" y="5345989"/>
              <a:ext cx="763508" cy="2210743"/>
              <a:chOff x="8267831" y="5345989"/>
              <a:chExt cx="763508" cy="2210743"/>
            </a:xfrm>
          </p:grpSpPr>
          <p:sp>
            <p:nvSpPr>
              <p:cNvPr id="34" name="円/楕円 33"/>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円/楕円 34"/>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11"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12" name="グループ化 11"/>
            <p:cNvGrpSpPr/>
            <p:nvPr userDrawn="1"/>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直角三角形 30"/>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正方形/長方形 31"/>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3" name="正方形/長方形 32"/>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3" name="グループ化 12"/>
            <p:cNvGrpSpPr/>
            <p:nvPr userDrawn="1"/>
          </p:nvGrpSpPr>
          <p:grpSpPr>
            <a:xfrm>
              <a:off x="7305638" y="5266273"/>
              <a:ext cx="1343947" cy="1366912"/>
              <a:chOff x="7305639" y="5547570"/>
              <a:chExt cx="1343947" cy="1366912"/>
            </a:xfrm>
            <a:solidFill>
              <a:schemeClr val="accent2">
                <a:lumMod val="50000"/>
              </a:schemeClr>
            </a:solidFill>
          </p:grpSpPr>
          <p:sp>
            <p:nvSpPr>
              <p:cNvPr id="26" name="直角三角形 25"/>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7" name="直角三角形 26"/>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正方形/長方形 27"/>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9" name="正方形/長方形 28"/>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4" name="グループ化 13"/>
            <p:cNvGrpSpPr/>
            <p:nvPr userDrawn="1"/>
          </p:nvGrpSpPr>
          <p:grpSpPr>
            <a:xfrm>
              <a:off x="7665303" y="3002101"/>
              <a:ext cx="1969480" cy="3253919"/>
              <a:chOff x="7665303" y="3002101"/>
              <a:chExt cx="1969480" cy="3253919"/>
            </a:xfrm>
          </p:grpSpPr>
          <p:sp>
            <p:nvSpPr>
              <p:cNvPr id="24"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5" name="グループ化 14"/>
            <p:cNvGrpSpPr/>
            <p:nvPr userDrawn="1"/>
          </p:nvGrpSpPr>
          <p:grpSpPr>
            <a:xfrm>
              <a:off x="7830833" y="3002102"/>
              <a:ext cx="1639326" cy="1035326"/>
              <a:chOff x="7830833" y="3002102"/>
              <a:chExt cx="1639326" cy="1035326"/>
            </a:xfrm>
          </p:grpSpPr>
          <p:sp>
            <p:nvSpPr>
              <p:cNvPr id="22"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6" name="グループ化 15"/>
            <p:cNvGrpSpPr/>
            <p:nvPr userDrawn="1"/>
          </p:nvGrpSpPr>
          <p:grpSpPr>
            <a:xfrm>
              <a:off x="8239071" y="3682019"/>
              <a:ext cx="821030" cy="821030"/>
              <a:chOff x="11914174" y="3199309"/>
              <a:chExt cx="990518" cy="990518"/>
            </a:xfrm>
          </p:grpSpPr>
          <p:sp>
            <p:nvSpPr>
              <p:cNvPr id="20" name="円/楕円 19"/>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円/楕円 20"/>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7" name="グループ化 16"/>
            <p:cNvGrpSpPr/>
            <p:nvPr userDrawn="1"/>
          </p:nvGrpSpPr>
          <p:grpSpPr>
            <a:xfrm>
              <a:off x="8562396" y="5264781"/>
              <a:ext cx="174376" cy="1354190"/>
              <a:chOff x="8562396" y="5264781"/>
              <a:chExt cx="174376" cy="1354190"/>
            </a:xfrm>
          </p:grpSpPr>
          <p:sp>
            <p:nvSpPr>
              <p:cNvPr id="18"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spTree>
    <p:extLst>
      <p:ext uri="{BB962C8B-B14F-4D97-AF65-F5344CB8AC3E}">
        <p14:creationId xmlns:p14="http://schemas.microsoft.com/office/powerpoint/2010/main" val="118405217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78278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205233"/>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extLst>
      <p:ext uri="{BB962C8B-B14F-4D97-AF65-F5344CB8AC3E}">
        <p14:creationId xmlns:p14="http://schemas.microsoft.com/office/powerpoint/2010/main" val="273679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extLst>
      <p:ext uri="{BB962C8B-B14F-4D97-AF65-F5344CB8AC3E}">
        <p14:creationId xmlns:p14="http://schemas.microsoft.com/office/powerpoint/2010/main" val="387908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image" Target="../media/image2.jpeg"/><Relationship Id="rId5" Type="http://schemas.openxmlformats.org/officeDocument/2006/relationships/theme" Target="../theme/theme10.xml"/><Relationship Id="rId4" Type="http://schemas.openxmlformats.org/officeDocument/2006/relationships/slideLayout" Target="../slideLayouts/slideLayout7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theme" Target="../theme/theme3.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2.jpeg"/><Relationship Id="rId5" Type="http://schemas.openxmlformats.org/officeDocument/2006/relationships/theme" Target="../theme/theme4.xml"/><Relationship Id="rId4"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2.jpeg"/><Relationship Id="rId5" Type="http://schemas.openxmlformats.org/officeDocument/2006/relationships/theme" Target="../theme/theme5.xml"/><Relationship Id="rId4"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2.jpeg"/><Relationship Id="rId5" Type="http://schemas.openxmlformats.org/officeDocument/2006/relationships/theme" Target="../theme/theme6.xml"/><Relationship Id="rId4" Type="http://schemas.openxmlformats.org/officeDocument/2006/relationships/slideLayout" Target="../slideLayouts/slideLayout2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jpeg"/><Relationship Id="rId5" Type="http://schemas.openxmlformats.org/officeDocument/2006/relationships/theme" Target="../theme/theme7.xml"/><Relationship Id="rId4" Type="http://schemas.openxmlformats.org/officeDocument/2006/relationships/slideLayout" Target="../slideLayouts/slideLayout26.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jpeg"/><Relationship Id="rId5" Type="http://schemas.openxmlformats.org/officeDocument/2006/relationships/theme" Target="../theme/theme8.xml"/><Relationship Id="rId4"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theme" Target="../theme/theme9.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5"/>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Click to edit Master title style</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Click to edit Master text style</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defTabSz="914400"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36932218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extLst>
      <p:ext uri="{BB962C8B-B14F-4D97-AF65-F5344CB8AC3E}">
        <p14:creationId xmlns:p14="http://schemas.microsoft.com/office/powerpoint/2010/main" val="157912916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5"/>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Click to edit Master title style</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Click to edit Master text style</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defTabSz="914400"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159519291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p:nvSpPr>
        <p:spPr>
          <a:xfrm>
            <a:off x="0" y="1"/>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プレースホルダー 1"/>
          <p:cNvSpPr>
            <a:spLocks noGrp="1"/>
          </p:cNvSpPr>
          <p:nvPr>
            <p:ph type="title"/>
          </p:nvPr>
        </p:nvSpPr>
        <p:spPr>
          <a:xfrm>
            <a:off x="2048599" y="164638"/>
            <a:ext cx="9567208" cy="802101"/>
          </a:xfrm>
          <a:prstGeom prst="rect">
            <a:avLst/>
          </a:prstGeom>
        </p:spPr>
        <p:txBody>
          <a:bodyPr vert="horz" lIns="108688" tIns="54344" rIns="108688" bIns="54344"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3"/>
            <a:ext cx="10972800" cy="4525964"/>
          </a:xfrm>
          <a:prstGeom prst="rect">
            <a:avLst/>
          </a:prstGeom>
        </p:spPr>
        <p:txBody>
          <a:bodyPr vert="horz" lIns="108688" tIns="54344" rIns="108688" bIns="54344"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7005936" y="6309239"/>
            <a:ext cx="3860800" cy="365125"/>
          </a:xfrm>
          <a:prstGeom prst="rect">
            <a:avLst/>
          </a:prstGeom>
        </p:spPr>
        <p:txBody>
          <a:bodyPr vert="horz" lIns="108688" tIns="54344" rIns="108688" bIns="54344" rtlCol="0" anchor="ctr"/>
          <a:lstStyle>
            <a:lvl1pPr algn="r">
              <a:defRPr sz="1300">
                <a:solidFill>
                  <a:schemeClr val="tx1">
                    <a:tint val="75000"/>
                  </a:schemeClr>
                </a:solidFill>
                <a:latin typeface="+mj-lt"/>
              </a:defRPr>
            </a:lvl1pPr>
          </a:lstStyle>
          <a:p>
            <a:pPr defTabSz="1086855" eaLnBrk="1" fontAlgn="auto" hangingPunct="1">
              <a:spcBef>
                <a:spcPts val="0"/>
              </a:spcBef>
              <a:spcAft>
                <a:spcPts val="0"/>
              </a:spcAft>
            </a:pPr>
            <a:r>
              <a:rPr kumimoji="1" lang="en-US" altLang="ja-JP" smtClean="0">
                <a:solidFill>
                  <a:srgbClr val="1C1C1C">
                    <a:tint val="75000"/>
                  </a:srgbClr>
                </a:solidFill>
              </a:rPr>
              <a:t>The Power of PowerPoint | thepopp.com</a:t>
            </a:r>
            <a:endParaRPr kumimoji="1" lang="ja-JP" altLang="en-US" dirty="0">
              <a:solidFill>
                <a:srgbClr val="1C1C1C">
                  <a:tint val="75000"/>
                </a:srgbClr>
              </a:solidFill>
            </a:endParaRPr>
          </a:p>
        </p:txBody>
      </p:sp>
      <p:sp>
        <p:nvSpPr>
          <p:cNvPr id="13" name="円/楕円 12"/>
          <p:cNvSpPr/>
          <p:nvPr/>
        </p:nvSpPr>
        <p:spPr>
          <a:xfrm>
            <a:off x="1555555" y="905648"/>
            <a:ext cx="384076" cy="384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p:nvSpPr>
        <p:spPr>
          <a:xfrm>
            <a:off x="31617" y="1"/>
            <a:ext cx="912180" cy="681271"/>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円/楕円 17"/>
          <p:cNvSpPr/>
          <p:nvPr/>
        </p:nvSpPr>
        <p:spPr>
          <a:xfrm>
            <a:off x="681975" y="681271"/>
            <a:ext cx="528104" cy="528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p:nvSpPr>
        <p:spPr>
          <a:xfrm>
            <a:off x="1207850" y="149091"/>
            <a:ext cx="661953" cy="661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円/楕円 20"/>
          <p:cNvSpPr/>
          <p:nvPr/>
        </p:nvSpPr>
        <p:spPr>
          <a:xfrm>
            <a:off x="11022059" y="6100251"/>
            <a:ext cx="289591" cy="2895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円/楕円 22"/>
          <p:cNvSpPr/>
          <p:nvPr/>
        </p:nvSpPr>
        <p:spPr>
          <a:xfrm>
            <a:off x="11435126" y="6111048"/>
            <a:ext cx="720143"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p:nvSpPr>
        <p:spPr>
          <a:xfrm>
            <a:off x="10860586" y="6469495"/>
            <a:ext cx="480095" cy="388507"/>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 name="スライド番号プレースホルダー 5"/>
          <p:cNvSpPr>
            <a:spLocks noGrp="1"/>
          </p:cNvSpPr>
          <p:nvPr>
            <p:ph type="sldNum" sz="quarter" idx="4"/>
          </p:nvPr>
        </p:nvSpPr>
        <p:spPr>
          <a:xfrm>
            <a:off x="11435126" y="6288526"/>
            <a:ext cx="720143" cy="365125"/>
          </a:xfrm>
          <a:prstGeom prst="rect">
            <a:avLst/>
          </a:prstGeom>
        </p:spPr>
        <p:txBody>
          <a:bodyPr vert="horz" lIns="108688" tIns="54344" rIns="108688" bIns="54344" rtlCol="0" anchor="ctr"/>
          <a:lstStyle>
            <a:lvl1pPr algn="ctr">
              <a:defRPr sz="1900">
                <a:solidFill>
                  <a:schemeClr val="bg1"/>
                </a:solidFill>
              </a:defRPr>
            </a:lvl1pPr>
          </a:lstStyle>
          <a:p>
            <a:pPr defTabSz="1086855" eaLnBrk="1" fontAlgn="auto" hangingPunct="1">
              <a:spcBef>
                <a:spcPts val="0"/>
              </a:spcBef>
              <a:spcAft>
                <a:spcPts val="0"/>
              </a:spcAft>
            </a:pPr>
            <a:fld id="{E6459DFB-86F3-43FA-8567-2EA6E426AE90}" type="slidenum">
              <a:rPr kumimoji="1" lang="ja-JP" altLang="en-US" smtClean="0">
                <a:solidFill>
                  <a:prstClr val="white"/>
                </a:solidFill>
                <a:latin typeface="Open Sans"/>
              </a:rPr>
              <a:pPr defTabSz="1086855" eaLnBrk="1" fontAlgn="auto" hangingPunct="1">
                <a:spcBef>
                  <a:spcPts val="0"/>
                </a:spcBef>
                <a:spcAft>
                  <a:spcPts val="0"/>
                </a:spcAft>
              </a:pPr>
              <a:t>‹Nº›</a:t>
            </a:fld>
            <a:endParaRPr kumimoji="1" lang="ja-JP" altLang="en-US">
              <a:solidFill>
                <a:prstClr val="white"/>
              </a:solidFill>
              <a:latin typeface="Open Sans"/>
            </a:endParaRPr>
          </a:p>
        </p:txBody>
      </p:sp>
    </p:spTree>
    <p:extLst>
      <p:ext uri="{BB962C8B-B14F-4D97-AF65-F5344CB8AC3E}">
        <p14:creationId xmlns:p14="http://schemas.microsoft.com/office/powerpoint/2010/main" val="4078599863"/>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Lst>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hf hdr="0" dt="0"/>
  <p:txStyles>
    <p:titleStyle>
      <a:lvl1pPr algn="l" defTabSz="1086855" rtl="0" eaLnBrk="1" latinLnBrk="0" hangingPunct="1">
        <a:spcBef>
          <a:spcPct val="0"/>
        </a:spcBef>
        <a:buNone/>
        <a:defRPr kumimoji="1" sz="4000" kern="1200" baseline="0">
          <a:solidFill>
            <a:schemeClr val="tx1">
              <a:lumMod val="75000"/>
              <a:lumOff val="25000"/>
            </a:schemeClr>
          </a:solidFill>
          <a:latin typeface="Route 159 UltraLight" pitchFamily="50" charset="0"/>
          <a:ea typeface="+mj-ea"/>
          <a:cs typeface="+mj-cs"/>
        </a:defRPr>
      </a:lvl1pPr>
    </p:titleStyle>
    <p:bodyStyle>
      <a:lvl1pPr marL="0" indent="0" algn="l" defTabSz="1086855"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3066" indent="-339649" algn="l" defTabSz="1086855" rtl="0" eaLnBrk="1" latinLnBrk="0" hangingPunct="1">
        <a:spcBef>
          <a:spcPct val="20000"/>
        </a:spcBef>
        <a:buFont typeface="Arial" panose="020B0604020202020204" pitchFamily="34" charset="0"/>
        <a:buChar char="–"/>
        <a:defRPr kumimoji="1" sz="3300" kern="1200">
          <a:solidFill>
            <a:schemeClr val="tx1"/>
          </a:solidFill>
          <a:latin typeface="+mn-lt"/>
          <a:ea typeface="+mn-ea"/>
          <a:cs typeface="+mn-cs"/>
        </a:defRPr>
      </a:lvl2pPr>
      <a:lvl3pPr marL="1358554" indent="-271719" algn="l" defTabSz="1086855" rtl="0" eaLnBrk="1" latinLnBrk="0" hangingPunct="1">
        <a:spcBef>
          <a:spcPct val="20000"/>
        </a:spcBef>
        <a:buFont typeface="Arial" panose="020B0604020202020204" pitchFamily="34" charset="0"/>
        <a:buChar char="•"/>
        <a:defRPr kumimoji="1" sz="2900" kern="1200">
          <a:solidFill>
            <a:schemeClr val="tx1"/>
          </a:solidFill>
          <a:latin typeface="+mn-lt"/>
          <a:ea typeface="+mn-ea"/>
          <a:cs typeface="+mn-cs"/>
        </a:defRPr>
      </a:lvl3pPr>
      <a:lvl4pPr marL="1901979"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5408"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88825"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2242"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75662"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19089"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6855" rtl="0" eaLnBrk="1" latinLnBrk="0" hangingPunct="1">
        <a:defRPr kumimoji="1" sz="2100" kern="1200">
          <a:solidFill>
            <a:schemeClr val="tx1"/>
          </a:solidFill>
          <a:latin typeface="+mn-lt"/>
          <a:ea typeface="+mn-ea"/>
          <a:cs typeface="+mn-cs"/>
        </a:defRPr>
      </a:lvl1pPr>
      <a:lvl2pPr marL="543417" algn="l" defTabSz="1086855" rtl="0" eaLnBrk="1" latinLnBrk="0" hangingPunct="1">
        <a:defRPr kumimoji="1" sz="2100" kern="1200">
          <a:solidFill>
            <a:schemeClr val="tx1"/>
          </a:solidFill>
          <a:latin typeface="+mn-lt"/>
          <a:ea typeface="+mn-ea"/>
          <a:cs typeface="+mn-cs"/>
        </a:defRPr>
      </a:lvl2pPr>
      <a:lvl3pPr marL="1086855" algn="l" defTabSz="1086855" rtl="0" eaLnBrk="1" latinLnBrk="0" hangingPunct="1">
        <a:defRPr kumimoji="1" sz="2100" kern="1200">
          <a:solidFill>
            <a:schemeClr val="tx1"/>
          </a:solidFill>
          <a:latin typeface="+mn-lt"/>
          <a:ea typeface="+mn-ea"/>
          <a:cs typeface="+mn-cs"/>
        </a:defRPr>
      </a:lvl3pPr>
      <a:lvl4pPr marL="1630273" algn="l" defTabSz="1086855" rtl="0" eaLnBrk="1" latinLnBrk="0" hangingPunct="1">
        <a:defRPr kumimoji="1" sz="2100" kern="1200">
          <a:solidFill>
            <a:schemeClr val="tx1"/>
          </a:solidFill>
          <a:latin typeface="+mn-lt"/>
          <a:ea typeface="+mn-ea"/>
          <a:cs typeface="+mn-cs"/>
        </a:defRPr>
      </a:lvl4pPr>
      <a:lvl5pPr marL="2173690" algn="l" defTabSz="1086855" rtl="0" eaLnBrk="1" latinLnBrk="0" hangingPunct="1">
        <a:defRPr kumimoji="1" sz="2100" kern="1200">
          <a:solidFill>
            <a:schemeClr val="tx1"/>
          </a:solidFill>
          <a:latin typeface="+mn-lt"/>
          <a:ea typeface="+mn-ea"/>
          <a:cs typeface="+mn-cs"/>
        </a:defRPr>
      </a:lvl5pPr>
      <a:lvl6pPr marL="2717107" algn="l" defTabSz="1086855" rtl="0" eaLnBrk="1" latinLnBrk="0" hangingPunct="1">
        <a:defRPr kumimoji="1" sz="2100" kern="1200">
          <a:solidFill>
            <a:schemeClr val="tx1"/>
          </a:solidFill>
          <a:latin typeface="+mn-lt"/>
          <a:ea typeface="+mn-ea"/>
          <a:cs typeface="+mn-cs"/>
        </a:defRPr>
      </a:lvl6pPr>
      <a:lvl7pPr marL="3260534" algn="l" defTabSz="1086855" rtl="0" eaLnBrk="1" latinLnBrk="0" hangingPunct="1">
        <a:defRPr kumimoji="1" sz="2100" kern="1200">
          <a:solidFill>
            <a:schemeClr val="tx1"/>
          </a:solidFill>
          <a:latin typeface="+mn-lt"/>
          <a:ea typeface="+mn-ea"/>
          <a:cs typeface="+mn-cs"/>
        </a:defRPr>
      </a:lvl7pPr>
      <a:lvl8pPr marL="3803961" algn="l" defTabSz="1086855" rtl="0" eaLnBrk="1" latinLnBrk="0" hangingPunct="1">
        <a:defRPr kumimoji="1" sz="2100" kern="1200">
          <a:solidFill>
            <a:schemeClr val="tx1"/>
          </a:solidFill>
          <a:latin typeface="+mn-lt"/>
          <a:ea typeface="+mn-ea"/>
          <a:cs typeface="+mn-cs"/>
        </a:defRPr>
      </a:lvl8pPr>
      <a:lvl9pPr marL="4347379" algn="l" defTabSz="1086855" rtl="0" eaLnBrk="1" latinLnBrk="0" hangingPunct="1">
        <a:defRPr kumimoji="1"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3.xml"/><Relationship Id="rId5" Type="http://schemas.openxmlformats.org/officeDocument/2006/relationships/image" Target="../media/image17.jpe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flipV="1">
            <a:off x="9802813" y="0"/>
            <a:ext cx="2408238" cy="2687638"/>
          </a:xfrm>
          <a:custGeom>
            <a:avLst/>
            <a:gdLst>
              <a:gd name="connsiteX0" fmla="*/ 0 w 2407920"/>
              <a:gd name="connsiteY0" fmla="*/ 3383280 h 3383280"/>
              <a:gd name="connsiteX1" fmla="*/ 1203960 w 2407920"/>
              <a:gd name="connsiteY1" fmla="*/ 0 h 3383280"/>
              <a:gd name="connsiteX2" fmla="*/ 2407920 w 2407920"/>
              <a:gd name="connsiteY2" fmla="*/ 3383280 h 3383280"/>
              <a:gd name="connsiteX3" fmla="*/ 0 w 2407920"/>
              <a:gd name="connsiteY3" fmla="*/ 3383280 h 3383280"/>
              <a:gd name="connsiteX0-1" fmla="*/ 0 w 2407920"/>
              <a:gd name="connsiteY0-2" fmla="*/ 2678430 h 2678430"/>
              <a:gd name="connsiteX1-3" fmla="*/ 1242060 w 2407920"/>
              <a:gd name="connsiteY1-4" fmla="*/ 0 h 2678430"/>
              <a:gd name="connsiteX2-5" fmla="*/ 2407920 w 2407920"/>
              <a:gd name="connsiteY2-6" fmla="*/ 2678430 h 2678430"/>
              <a:gd name="connsiteX3-7" fmla="*/ 0 w 2407920"/>
              <a:gd name="connsiteY3-8" fmla="*/ 2678430 h 2678430"/>
              <a:gd name="connsiteX0-9" fmla="*/ 0 w 2407920"/>
              <a:gd name="connsiteY0-10" fmla="*/ 2640330 h 2640330"/>
              <a:gd name="connsiteX1-11" fmla="*/ 1280160 w 2407920"/>
              <a:gd name="connsiteY1-12" fmla="*/ 0 h 2640330"/>
              <a:gd name="connsiteX2-13" fmla="*/ 2407920 w 2407920"/>
              <a:gd name="connsiteY2-14" fmla="*/ 2640330 h 2640330"/>
              <a:gd name="connsiteX3-15" fmla="*/ 0 w 2407920"/>
              <a:gd name="connsiteY3-16" fmla="*/ 2640330 h 2640330"/>
              <a:gd name="connsiteX0-17" fmla="*/ 0 w 2407920"/>
              <a:gd name="connsiteY0-18" fmla="*/ 2659380 h 2659380"/>
              <a:gd name="connsiteX1-19" fmla="*/ 1261110 w 2407920"/>
              <a:gd name="connsiteY1-20" fmla="*/ 0 h 2659380"/>
              <a:gd name="connsiteX2-21" fmla="*/ 2407920 w 2407920"/>
              <a:gd name="connsiteY2-22" fmla="*/ 2659380 h 2659380"/>
              <a:gd name="connsiteX3-23" fmla="*/ 0 w 2407920"/>
              <a:gd name="connsiteY3-24" fmla="*/ 2659380 h 2659380"/>
              <a:gd name="connsiteX0-25" fmla="*/ 0 w 2407920"/>
              <a:gd name="connsiteY0-26" fmla="*/ 2673894 h 2673894"/>
              <a:gd name="connsiteX1-27" fmla="*/ 1232081 w 2407920"/>
              <a:gd name="connsiteY1-28" fmla="*/ 0 h 2673894"/>
              <a:gd name="connsiteX2-29" fmla="*/ 2407920 w 2407920"/>
              <a:gd name="connsiteY2-30" fmla="*/ 2673894 h 2673894"/>
              <a:gd name="connsiteX3-31" fmla="*/ 0 w 2407920"/>
              <a:gd name="connsiteY3-32" fmla="*/ 2673894 h 2673894"/>
              <a:gd name="connsiteX0-33" fmla="*/ 0 w 2407920"/>
              <a:gd name="connsiteY0-34" fmla="*/ 2688408 h 2688408"/>
              <a:gd name="connsiteX1-35" fmla="*/ 1246595 w 2407920"/>
              <a:gd name="connsiteY1-36" fmla="*/ 0 h 2688408"/>
              <a:gd name="connsiteX2-37" fmla="*/ 2407920 w 2407920"/>
              <a:gd name="connsiteY2-38" fmla="*/ 2688408 h 2688408"/>
              <a:gd name="connsiteX3-39" fmla="*/ 0 w 2407920"/>
              <a:gd name="connsiteY3-40" fmla="*/ 2688408 h 2688408"/>
              <a:gd name="connsiteX0-41" fmla="*/ 0 w 2407920"/>
              <a:gd name="connsiteY0-42" fmla="*/ 2688408 h 2688408"/>
              <a:gd name="connsiteX1-43" fmla="*/ 1231355 w 2407920"/>
              <a:gd name="connsiteY1-44" fmla="*/ 0 h 2688408"/>
              <a:gd name="connsiteX2-45" fmla="*/ 2407920 w 2407920"/>
              <a:gd name="connsiteY2-46" fmla="*/ 2688408 h 2688408"/>
              <a:gd name="connsiteX3-47" fmla="*/ 0 w 2407920"/>
              <a:gd name="connsiteY3-48" fmla="*/ 2688408 h 2688408"/>
              <a:gd name="connsiteX0-49" fmla="*/ 0 w 2407920"/>
              <a:gd name="connsiteY0-50" fmla="*/ 2688408 h 2688408"/>
              <a:gd name="connsiteX1-51" fmla="*/ 1246595 w 2407920"/>
              <a:gd name="connsiteY1-52" fmla="*/ 0 h 2688408"/>
              <a:gd name="connsiteX2-53" fmla="*/ 2407920 w 2407920"/>
              <a:gd name="connsiteY2-54" fmla="*/ 2688408 h 2688408"/>
              <a:gd name="connsiteX3-55" fmla="*/ 0 w 2407920"/>
              <a:gd name="connsiteY3-56" fmla="*/ 2688408 h 2688408"/>
              <a:gd name="connsiteX0-57" fmla="*/ 0 w 2407920"/>
              <a:gd name="connsiteY0-58" fmla="*/ 2688408 h 2688408"/>
              <a:gd name="connsiteX1-59" fmla="*/ 1231355 w 2407920"/>
              <a:gd name="connsiteY1-60" fmla="*/ 0 h 2688408"/>
              <a:gd name="connsiteX2-61" fmla="*/ 2407920 w 2407920"/>
              <a:gd name="connsiteY2-62" fmla="*/ 2688408 h 2688408"/>
              <a:gd name="connsiteX3-63" fmla="*/ 0 w 2407920"/>
              <a:gd name="connsiteY3-64" fmla="*/ 2688408 h 2688408"/>
            </a:gdLst>
            <a:ahLst/>
            <a:cxnLst>
              <a:cxn ang="0">
                <a:pos x="connsiteX0-1" y="connsiteY0-2"/>
              </a:cxn>
              <a:cxn ang="0">
                <a:pos x="connsiteX1-3" y="connsiteY1-4"/>
              </a:cxn>
              <a:cxn ang="0">
                <a:pos x="connsiteX2-5" y="connsiteY2-6"/>
              </a:cxn>
              <a:cxn ang="0">
                <a:pos x="connsiteX3-7" y="connsiteY3-8"/>
              </a:cxn>
            </a:cxnLst>
            <a:rect l="l" t="t" r="r" b="b"/>
            <a:pathLst>
              <a:path w="2407920" h="2688408">
                <a:moveTo>
                  <a:pt x="0" y="2688408"/>
                </a:moveTo>
                <a:lnTo>
                  <a:pt x="1231355" y="0"/>
                </a:lnTo>
                <a:lnTo>
                  <a:pt x="2407920" y="2688408"/>
                </a:lnTo>
                <a:lnTo>
                  <a:pt x="0" y="2688408"/>
                </a:lnTo>
                <a:close/>
              </a:path>
            </a:pathLst>
          </a:custGeom>
          <a:solidFill>
            <a:srgbClr val="0A4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 name="等腰三角形 5"/>
          <p:cNvSpPr/>
          <p:nvPr/>
        </p:nvSpPr>
        <p:spPr>
          <a:xfrm rot="16200000">
            <a:off x="8993188" y="2044700"/>
            <a:ext cx="5235575" cy="1162050"/>
          </a:xfrm>
          <a:custGeom>
            <a:avLst/>
            <a:gdLst>
              <a:gd name="connsiteX0" fmla="*/ 0 w 5215889"/>
              <a:gd name="connsiteY0" fmla="*/ 1517618 h 1517618"/>
              <a:gd name="connsiteX1" fmla="*/ 2634650 w 5215889"/>
              <a:gd name="connsiteY1" fmla="*/ 0 h 1517618"/>
              <a:gd name="connsiteX2" fmla="*/ 5215889 w 5215889"/>
              <a:gd name="connsiteY2" fmla="*/ 1517618 h 1517618"/>
              <a:gd name="connsiteX3" fmla="*/ 0 w 5215889"/>
              <a:gd name="connsiteY3" fmla="*/ 1517618 h 1517618"/>
              <a:gd name="connsiteX0-1" fmla="*/ 0 w 5215889"/>
              <a:gd name="connsiteY0-2" fmla="*/ 1117565 h 1117565"/>
              <a:gd name="connsiteX1-3" fmla="*/ 2615600 w 5215889"/>
              <a:gd name="connsiteY1-4" fmla="*/ 0 h 1117565"/>
              <a:gd name="connsiteX2-5" fmla="*/ 5215889 w 5215889"/>
              <a:gd name="connsiteY2-6" fmla="*/ 1117565 h 1117565"/>
              <a:gd name="connsiteX3-7" fmla="*/ 0 w 5215889"/>
              <a:gd name="connsiteY3-8" fmla="*/ 1117565 h 1117565"/>
              <a:gd name="connsiteX0-9" fmla="*/ 0 w 5215889"/>
              <a:gd name="connsiteY0-10" fmla="*/ 1117565 h 1117565"/>
              <a:gd name="connsiteX1-11" fmla="*/ 2577500 w 5215889"/>
              <a:gd name="connsiteY1-12" fmla="*/ 0 h 1117565"/>
              <a:gd name="connsiteX2-13" fmla="*/ 5215889 w 5215889"/>
              <a:gd name="connsiteY2-14" fmla="*/ 1117565 h 1117565"/>
              <a:gd name="connsiteX3-15" fmla="*/ 0 w 5215889"/>
              <a:gd name="connsiteY3-16" fmla="*/ 1117565 h 1117565"/>
              <a:gd name="connsiteX0-17" fmla="*/ 0 w 5234939"/>
              <a:gd name="connsiteY0-18" fmla="*/ 1117565 h 1117565"/>
              <a:gd name="connsiteX1-19" fmla="*/ 2577500 w 5234939"/>
              <a:gd name="connsiteY1-20" fmla="*/ 0 h 1117565"/>
              <a:gd name="connsiteX2-21" fmla="*/ 5234939 w 5234939"/>
              <a:gd name="connsiteY2-22" fmla="*/ 1117565 h 1117565"/>
              <a:gd name="connsiteX3-23" fmla="*/ 0 w 5234939"/>
              <a:gd name="connsiteY3-24" fmla="*/ 1117565 h 1117565"/>
              <a:gd name="connsiteX0-25" fmla="*/ 0 w 5234939"/>
              <a:gd name="connsiteY0-26" fmla="*/ 1146594 h 1146594"/>
              <a:gd name="connsiteX1-27" fmla="*/ 2577500 w 5234939"/>
              <a:gd name="connsiteY1-28" fmla="*/ 0 h 1146594"/>
              <a:gd name="connsiteX2-29" fmla="*/ 5234939 w 5234939"/>
              <a:gd name="connsiteY2-30" fmla="*/ 1146594 h 1146594"/>
              <a:gd name="connsiteX3-31" fmla="*/ 0 w 5234939"/>
              <a:gd name="connsiteY3-32" fmla="*/ 1146594 h 1146594"/>
              <a:gd name="connsiteX0-33" fmla="*/ 0 w 5205910"/>
              <a:gd name="connsiteY0-34" fmla="*/ 1146597 h 1146597"/>
              <a:gd name="connsiteX1-35" fmla="*/ 2548471 w 5205910"/>
              <a:gd name="connsiteY1-36" fmla="*/ 0 h 1146597"/>
              <a:gd name="connsiteX2-37" fmla="*/ 5205910 w 5205910"/>
              <a:gd name="connsiteY2-38" fmla="*/ 1146594 h 1146597"/>
              <a:gd name="connsiteX3-39" fmla="*/ 0 w 5205910"/>
              <a:gd name="connsiteY3-40" fmla="*/ 1146597 h 1146597"/>
              <a:gd name="connsiteX0-41" fmla="*/ 0 w 5205910"/>
              <a:gd name="connsiteY0-42" fmla="*/ 1161834 h 1161834"/>
              <a:gd name="connsiteX1-43" fmla="*/ 2548471 w 5205910"/>
              <a:gd name="connsiteY1-44" fmla="*/ 0 h 1161834"/>
              <a:gd name="connsiteX2-45" fmla="*/ 5205910 w 5205910"/>
              <a:gd name="connsiteY2-46" fmla="*/ 1161831 h 1161834"/>
              <a:gd name="connsiteX3-47" fmla="*/ 0 w 5205910"/>
              <a:gd name="connsiteY3-48" fmla="*/ 1161834 h 1161834"/>
              <a:gd name="connsiteX0-49" fmla="*/ 0 w 5236390"/>
              <a:gd name="connsiteY0-50" fmla="*/ 1177074 h 1177074"/>
              <a:gd name="connsiteX1-51" fmla="*/ 2578951 w 5236390"/>
              <a:gd name="connsiteY1-52" fmla="*/ 0 h 1177074"/>
              <a:gd name="connsiteX2-53" fmla="*/ 5236390 w 5236390"/>
              <a:gd name="connsiteY2-54" fmla="*/ 1161831 h 1177074"/>
              <a:gd name="connsiteX3-55" fmla="*/ 0 w 5236390"/>
              <a:gd name="connsiteY3-56" fmla="*/ 1177074 h 1177074"/>
              <a:gd name="connsiteX0-57" fmla="*/ 0 w 5236390"/>
              <a:gd name="connsiteY0-58" fmla="*/ 1177074 h 1177074"/>
              <a:gd name="connsiteX1-59" fmla="*/ 2563711 w 5236390"/>
              <a:gd name="connsiteY1-60" fmla="*/ 0 h 1177074"/>
              <a:gd name="connsiteX2-61" fmla="*/ 5236390 w 5236390"/>
              <a:gd name="connsiteY2-62" fmla="*/ 1161831 h 1177074"/>
              <a:gd name="connsiteX3-63" fmla="*/ 0 w 5236390"/>
              <a:gd name="connsiteY3-64" fmla="*/ 1177074 h 1177074"/>
              <a:gd name="connsiteX0-65" fmla="*/ 0 w 5236390"/>
              <a:gd name="connsiteY0-66" fmla="*/ 1146594 h 1146594"/>
              <a:gd name="connsiteX1-67" fmla="*/ 2578951 w 5236390"/>
              <a:gd name="connsiteY1-68" fmla="*/ 0 h 1146594"/>
              <a:gd name="connsiteX2-69" fmla="*/ 5236390 w 5236390"/>
              <a:gd name="connsiteY2-70" fmla="*/ 1131351 h 1146594"/>
              <a:gd name="connsiteX3-71" fmla="*/ 0 w 5236390"/>
              <a:gd name="connsiteY3-72" fmla="*/ 1146594 h 1146594"/>
              <a:gd name="connsiteX0-73" fmla="*/ 0 w 5236390"/>
              <a:gd name="connsiteY0-74" fmla="*/ 1177074 h 1177074"/>
              <a:gd name="connsiteX1-75" fmla="*/ 2563711 w 5236390"/>
              <a:gd name="connsiteY1-76" fmla="*/ 0 h 1177074"/>
              <a:gd name="connsiteX2-77" fmla="*/ 5236390 w 5236390"/>
              <a:gd name="connsiteY2-78" fmla="*/ 1161831 h 1177074"/>
              <a:gd name="connsiteX3-79" fmla="*/ 0 w 5236390"/>
              <a:gd name="connsiteY3-80" fmla="*/ 1177074 h 1177074"/>
              <a:gd name="connsiteX0-81" fmla="*/ 0 w 5236390"/>
              <a:gd name="connsiteY0-82" fmla="*/ 1161834 h 1161834"/>
              <a:gd name="connsiteX1-83" fmla="*/ 2563711 w 5236390"/>
              <a:gd name="connsiteY1-84" fmla="*/ 0 h 1161834"/>
              <a:gd name="connsiteX2-85" fmla="*/ 5236390 w 5236390"/>
              <a:gd name="connsiteY2-86" fmla="*/ 1161831 h 1161834"/>
              <a:gd name="connsiteX3-87" fmla="*/ 0 w 5236390"/>
              <a:gd name="connsiteY3-88" fmla="*/ 1161834 h 1161834"/>
            </a:gdLst>
            <a:ahLst/>
            <a:cxnLst>
              <a:cxn ang="0">
                <a:pos x="connsiteX0-1" y="connsiteY0-2"/>
              </a:cxn>
              <a:cxn ang="0">
                <a:pos x="connsiteX1-3" y="connsiteY1-4"/>
              </a:cxn>
              <a:cxn ang="0">
                <a:pos x="connsiteX2-5" y="connsiteY2-6"/>
              </a:cxn>
              <a:cxn ang="0">
                <a:pos x="connsiteX3-7" y="connsiteY3-8"/>
              </a:cxn>
            </a:cxnLst>
            <a:rect l="l" t="t" r="r" b="b"/>
            <a:pathLst>
              <a:path w="5236390" h="1161834">
                <a:moveTo>
                  <a:pt x="0" y="1161834"/>
                </a:moveTo>
                <a:lnTo>
                  <a:pt x="2563711" y="0"/>
                </a:lnTo>
                <a:lnTo>
                  <a:pt x="5236390" y="1161831"/>
                </a:lnTo>
                <a:lnTo>
                  <a:pt x="0" y="1161834"/>
                </a:lnTo>
                <a:close/>
              </a:path>
            </a:pathLst>
          </a:custGeom>
          <a:solidFill>
            <a:srgbClr val="018D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 name="等腰三角形 4"/>
          <p:cNvSpPr/>
          <p:nvPr/>
        </p:nvSpPr>
        <p:spPr>
          <a:xfrm flipH="1">
            <a:off x="6780213" y="5057775"/>
            <a:ext cx="1651000" cy="1822450"/>
          </a:xfrm>
          <a:custGeom>
            <a:avLst/>
            <a:gdLst>
              <a:gd name="connsiteX0" fmla="*/ 0 w 2407920"/>
              <a:gd name="connsiteY0" fmla="*/ 3383280 h 3383280"/>
              <a:gd name="connsiteX1" fmla="*/ 1203960 w 2407920"/>
              <a:gd name="connsiteY1" fmla="*/ 0 h 3383280"/>
              <a:gd name="connsiteX2" fmla="*/ 2407920 w 2407920"/>
              <a:gd name="connsiteY2" fmla="*/ 3383280 h 3383280"/>
              <a:gd name="connsiteX3" fmla="*/ 0 w 2407920"/>
              <a:gd name="connsiteY3" fmla="*/ 3383280 h 3383280"/>
              <a:gd name="connsiteX0-1" fmla="*/ 0 w 2407920"/>
              <a:gd name="connsiteY0-2" fmla="*/ 2678430 h 2678430"/>
              <a:gd name="connsiteX1-3" fmla="*/ 1242060 w 2407920"/>
              <a:gd name="connsiteY1-4" fmla="*/ 0 h 2678430"/>
              <a:gd name="connsiteX2-5" fmla="*/ 2407920 w 2407920"/>
              <a:gd name="connsiteY2-6" fmla="*/ 2678430 h 2678430"/>
              <a:gd name="connsiteX3-7" fmla="*/ 0 w 2407920"/>
              <a:gd name="connsiteY3-8" fmla="*/ 2678430 h 2678430"/>
              <a:gd name="connsiteX0-9" fmla="*/ 0 w 2407920"/>
              <a:gd name="connsiteY0-10" fmla="*/ 2640330 h 2640330"/>
              <a:gd name="connsiteX1-11" fmla="*/ 1280160 w 2407920"/>
              <a:gd name="connsiteY1-12" fmla="*/ 0 h 2640330"/>
              <a:gd name="connsiteX2-13" fmla="*/ 2407920 w 2407920"/>
              <a:gd name="connsiteY2-14" fmla="*/ 2640330 h 2640330"/>
              <a:gd name="connsiteX3-15" fmla="*/ 0 w 2407920"/>
              <a:gd name="connsiteY3-16" fmla="*/ 2640330 h 2640330"/>
              <a:gd name="connsiteX0-17" fmla="*/ 0 w 2407920"/>
              <a:gd name="connsiteY0-18" fmla="*/ 2659380 h 2659380"/>
              <a:gd name="connsiteX1-19" fmla="*/ 1261110 w 2407920"/>
              <a:gd name="connsiteY1-20" fmla="*/ 0 h 2659380"/>
              <a:gd name="connsiteX2-21" fmla="*/ 2407920 w 2407920"/>
              <a:gd name="connsiteY2-22" fmla="*/ 2659380 h 2659380"/>
              <a:gd name="connsiteX3-23" fmla="*/ 0 w 2407920"/>
              <a:gd name="connsiteY3-24" fmla="*/ 2659380 h 2659380"/>
            </a:gdLst>
            <a:ahLst/>
            <a:cxnLst>
              <a:cxn ang="0">
                <a:pos x="connsiteX0-1" y="connsiteY0-2"/>
              </a:cxn>
              <a:cxn ang="0">
                <a:pos x="connsiteX1-3" y="connsiteY1-4"/>
              </a:cxn>
              <a:cxn ang="0">
                <a:pos x="connsiteX2-5" y="connsiteY2-6"/>
              </a:cxn>
              <a:cxn ang="0">
                <a:pos x="connsiteX3-7" y="connsiteY3-8"/>
              </a:cxn>
            </a:cxnLst>
            <a:rect l="l" t="t" r="r" b="b"/>
            <a:pathLst>
              <a:path w="2407920" h="2659380">
                <a:moveTo>
                  <a:pt x="0" y="2659380"/>
                </a:moveTo>
                <a:lnTo>
                  <a:pt x="1261110" y="0"/>
                </a:lnTo>
                <a:lnTo>
                  <a:pt x="2407920" y="2659380"/>
                </a:lnTo>
                <a:lnTo>
                  <a:pt x="0" y="2659380"/>
                </a:lnTo>
                <a:close/>
              </a:path>
            </a:pathLst>
          </a:custGeom>
          <a:solidFill>
            <a:srgbClr val="0A4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rcRect t="16082" r="843" b="14583"/>
          <a:stretch>
            <a:fillRect/>
          </a:stretch>
        </p:blipFill>
        <p:spPr>
          <a:xfrm>
            <a:off x="5220539" y="11428"/>
            <a:ext cx="6971461" cy="6893583"/>
          </a:xfrm>
          <a:custGeom>
            <a:avLst/>
            <a:gdLst>
              <a:gd name="connsiteX0" fmla="*/ 4595947 w 6990511"/>
              <a:gd name="connsiteY0" fmla="*/ 0 h 6912421"/>
              <a:gd name="connsiteX1" fmla="*/ 6987535 w 6990511"/>
              <a:gd name="connsiteY1" fmla="*/ 5296709 h 6912421"/>
              <a:gd name="connsiteX2" fmla="*/ 6990511 w 6990511"/>
              <a:gd name="connsiteY2" fmla="*/ 6868878 h 6912421"/>
              <a:gd name="connsiteX3" fmla="*/ 3219194 w 6990511"/>
              <a:gd name="connsiteY3" fmla="*/ 6912421 h 6912421"/>
              <a:gd name="connsiteX4" fmla="*/ 0 w 6990511"/>
              <a:gd name="connsiteY4" fmla="*/ 13510 h 6912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0511" h="6912421">
                <a:moveTo>
                  <a:pt x="4595947" y="0"/>
                </a:moveTo>
                <a:lnTo>
                  <a:pt x="6987535" y="5296709"/>
                </a:lnTo>
                <a:lnTo>
                  <a:pt x="6990511" y="6868878"/>
                </a:lnTo>
                <a:lnTo>
                  <a:pt x="3219194" y="6912421"/>
                </a:lnTo>
                <a:lnTo>
                  <a:pt x="0" y="13510"/>
                </a:lnTo>
                <a:close/>
              </a:path>
            </a:pathLst>
          </a:custGeom>
        </p:spPr>
      </p:pic>
      <p:cxnSp>
        <p:nvCxnSpPr>
          <p:cNvPr id="8" name="直接连接符 7"/>
          <p:cNvCxnSpPr>
            <a:stCxn id="17" idx="4"/>
            <a:endCxn id="17" idx="3"/>
          </p:cNvCxnSpPr>
          <p:nvPr/>
        </p:nvCxnSpPr>
        <p:spPr>
          <a:xfrm>
            <a:off x="5220539" y="24901"/>
            <a:ext cx="3210421" cy="6880110"/>
          </a:xfrm>
          <a:prstGeom prst="line">
            <a:avLst/>
          </a:prstGeom>
          <a:ln w="60325">
            <a:solidFill>
              <a:srgbClr val="FFC000"/>
            </a:solidFill>
          </a:ln>
        </p:spPr>
        <p:style>
          <a:lnRef idx="1">
            <a:schemeClr val="accent1"/>
          </a:lnRef>
          <a:fillRef idx="0">
            <a:schemeClr val="accent1"/>
          </a:fillRef>
          <a:effectRef idx="0">
            <a:schemeClr val="accent1"/>
          </a:effectRef>
          <a:fontRef idx="minor">
            <a:schemeClr val="tx1"/>
          </a:fontRef>
        </p:style>
      </p:cxnSp>
      <p:sp>
        <p:nvSpPr>
          <p:cNvPr id="4103" name="矩形 22"/>
          <p:cNvSpPr/>
          <p:nvPr/>
        </p:nvSpPr>
        <p:spPr>
          <a:xfrm>
            <a:off x="344488" y="3957638"/>
            <a:ext cx="6056312" cy="1465016"/>
          </a:xfrm>
          <a:prstGeom prst="rect">
            <a:avLst/>
          </a:prstGeom>
          <a:noFill/>
          <a:ln w="9525">
            <a:noFill/>
          </a:ln>
        </p:spPr>
        <p:txBody>
          <a:bodyPr wrap="square" lIns="0" tIns="0" rIns="0" bIns="0">
            <a:spAutoFit/>
          </a:bodyPr>
          <a:lstStyle/>
          <a:p>
            <a:pPr algn="ctr" defTabSz="1216025" eaLnBrk="1" hangingPunct="1">
              <a:lnSpc>
                <a:spcPct val="120000"/>
              </a:lnSpc>
              <a:spcBef>
                <a:spcPct val="20000"/>
              </a:spcBef>
            </a:pPr>
            <a:r>
              <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rPr>
              <a:t>ESTUDIANTES:</a:t>
            </a:r>
          </a:p>
          <a:p>
            <a:pPr algn="ctr" defTabSz="1216025" eaLnBrk="1" hangingPunct="1">
              <a:lnSpc>
                <a:spcPct val="120000"/>
              </a:lnSpc>
              <a:spcBef>
                <a:spcPct val="20000"/>
              </a:spcBef>
            </a:pPr>
            <a:r>
              <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rPr>
              <a:t>MARCOS ANTONIO MARTINEZ VASQUEZ</a:t>
            </a:r>
          </a:p>
          <a:p>
            <a:pPr algn="ctr" defTabSz="1216025" eaLnBrk="1" hangingPunct="1">
              <a:lnSpc>
                <a:spcPct val="120000"/>
              </a:lnSpc>
              <a:spcBef>
                <a:spcPct val="20000"/>
              </a:spcBef>
            </a:pPr>
            <a:r>
              <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rPr>
              <a:t>BORIS RICARDO MIRANDA AYALA</a:t>
            </a:r>
          </a:p>
          <a:p>
            <a:pPr algn="ctr" defTabSz="1216025" eaLnBrk="1" hangingPunct="1">
              <a:lnSpc>
                <a:spcPct val="120000"/>
              </a:lnSpc>
              <a:spcBef>
                <a:spcPct val="20000"/>
              </a:spcBef>
            </a:pPr>
            <a:r>
              <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rPr>
              <a:t>EUNICE ABIGAIL PINEDA HENRÍQUEZ</a:t>
            </a:r>
          </a:p>
          <a:p>
            <a:pPr defTabSz="1216025" eaLnBrk="1" hangingPunct="1">
              <a:lnSpc>
                <a:spcPct val="120000"/>
              </a:lnSpc>
              <a:spcBef>
                <a:spcPct val="20000"/>
              </a:spcBef>
            </a:pPr>
            <a:endPar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1" name="任意多边形 20"/>
          <p:cNvSpPr/>
          <p:nvPr/>
        </p:nvSpPr>
        <p:spPr>
          <a:xfrm>
            <a:off x="0" y="2098675"/>
            <a:ext cx="7361238" cy="1520825"/>
          </a:xfrm>
          <a:custGeom>
            <a:avLst/>
            <a:gdLst>
              <a:gd name="connsiteX0" fmla="*/ 0 w 6027705"/>
              <a:gd name="connsiteY0" fmla="*/ 0 h 2187298"/>
              <a:gd name="connsiteX1" fmla="*/ 5078202 w 6027705"/>
              <a:gd name="connsiteY1" fmla="*/ 0 h 2187298"/>
              <a:gd name="connsiteX2" fmla="*/ 6027705 w 6027705"/>
              <a:gd name="connsiteY2" fmla="*/ 2131321 h 2187298"/>
              <a:gd name="connsiteX3" fmla="*/ 6027705 w 6027705"/>
              <a:gd name="connsiteY3" fmla="*/ 2187298 h 2187298"/>
              <a:gd name="connsiteX4" fmla="*/ 0 w 6027705"/>
              <a:gd name="connsiteY4" fmla="*/ 2187298 h 2187298"/>
              <a:gd name="connsiteX0-1" fmla="*/ 0 w 6027705"/>
              <a:gd name="connsiteY0-2" fmla="*/ 0 h 2187298"/>
              <a:gd name="connsiteX1-3" fmla="*/ 5287752 w 6027705"/>
              <a:gd name="connsiteY1-4" fmla="*/ 0 h 2187298"/>
              <a:gd name="connsiteX2-5" fmla="*/ 6027705 w 6027705"/>
              <a:gd name="connsiteY2-6" fmla="*/ 2131321 h 2187298"/>
              <a:gd name="connsiteX3-7" fmla="*/ 6027705 w 6027705"/>
              <a:gd name="connsiteY3-8" fmla="*/ 2187298 h 2187298"/>
              <a:gd name="connsiteX4-9" fmla="*/ 0 w 6027705"/>
              <a:gd name="connsiteY4-10" fmla="*/ 2187298 h 2187298"/>
              <a:gd name="connsiteX5" fmla="*/ 0 w 6027705"/>
              <a:gd name="connsiteY5" fmla="*/ 0 h 2187298"/>
              <a:gd name="connsiteX0-11" fmla="*/ 0 w 6027705"/>
              <a:gd name="connsiteY0-12" fmla="*/ 0 h 2187298"/>
              <a:gd name="connsiteX1-13" fmla="*/ 5468134 w 6027705"/>
              <a:gd name="connsiteY1-14" fmla="*/ 0 h 2187298"/>
              <a:gd name="connsiteX2-15" fmla="*/ 6027705 w 6027705"/>
              <a:gd name="connsiteY2-16" fmla="*/ 2131321 h 2187298"/>
              <a:gd name="connsiteX3-17" fmla="*/ 6027705 w 6027705"/>
              <a:gd name="connsiteY3-18" fmla="*/ 2187298 h 2187298"/>
              <a:gd name="connsiteX4-19" fmla="*/ 0 w 6027705"/>
              <a:gd name="connsiteY4-20" fmla="*/ 2187298 h 2187298"/>
              <a:gd name="connsiteX5-21" fmla="*/ 0 w 6027705"/>
              <a:gd name="connsiteY5-22" fmla="*/ 0 h 21872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027705" h="2187298">
                <a:moveTo>
                  <a:pt x="0" y="0"/>
                </a:moveTo>
                <a:lnTo>
                  <a:pt x="5468134" y="0"/>
                </a:lnTo>
                <a:lnTo>
                  <a:pt x="6027705" y="2131321"/>
                </a:lnTo>
                <a:lnTo>
                  <a:pt x="6027705" y="2187298"/>
                </a:lnTo>
                <a:lnTo>
                  <a:pt x="0" y="2187298"/>
                </a:lnTo>
                <a:lnTo>
                  <a:pt x="0" y="0"/>
                </a:lnTo>
                <a:close/>
              </a:path>
            </a:pathLst>
          </a:custGeom>
          <a:solidFill>
            <a:srgbClr val="018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106" name="文本框 36"/>
          <p:cNvSpPr txBox="1"/>
          <p:nvPr/>
        </p:nvSpPr>
        <p:spPr>
          <a:xfrm>
            <a:off x="1" y="2258922"/>
            <a:ext cx="7044744" cy="1138773"/>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gn="ctr">
              <a:lnSpc>
                <a:spcPct val="100000"/>
              </a:lnSpc>
              <a:spcBef>
                <a:spcPct val="0"/>
              </a:spcBef>
              <a:buNone/>
            </a:pPr>
            <a:r>
              <a:rPr lang="es-ES" altLang="zh-CN" sz="1700" dirty="0">
                <a:solidFill>
                  <a:prstClr val="white"/>
                </a:solidFill>
                <a:latin typeface="YouYuan"/>
                <a:ea typeface="Microsoft YaHei" panose="020B0503020204020204" pitchFamily="34" charset="-122"/>
              </a:rPr>
              <a:t>SISTEMA INFORMÁTICO EN AMBIENTE WEB PARA LA GESTIÓN DE RESERVA DE PAQUETES TURÍSTICOS Y ASESORÍA MIGRATORIA EN LA AGENCIA DE VIAJES MARTÍNEZ TRAVEL &amp; TOURS DEL MUNICIPIO DE SAN VICENTE.</a:t>
            </a:r>
            <a:endParaRPr lang="zh-CN" altLang="en-US" sz="1700" dirty="0">
              <a:solidFill>
                <a:prstClr val="white"/>
              </a:solidFill>
              <a:latin typeface="YouYuan"/>
              <a:ea typeface="Microsoft YaHei" panose="020B0503020204020204" pitchFamily="34" charset="-122"/>
            </a:endParaRPr>
          </a:p>
        </p:txBody>
      </p:sp>
    </p:spTree>
    <p:extLst>
      <p:ext uri="{BB962C8B-B14F-4D97-AF65-F5344CB8AC3E}">
        <p14:creationId xmlns:p14="http://schemas.microsoft.com/office/powerpoint/2010/main" val="22506343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p:cNvPicPr>
            <a:picLocks noChangeAspect="1"/>
          </p:cNvPicPr>
          <p:nvPr/>
        </p:nvPicPr>
        <p:blipFill rotWithShape="1">
          <a:blip r:embed="rId2" cstate="print"/>
          <a:srcRect l="29055" r="31609"/>
          <a:stretch>
            <a:fillRect/>
          </a:stretch>
        </p:blipFill>
        <p:spPr>
          <a:xfrm>
            <a:off x="233149" y="0"/>
            <a:ext cx="4046484" cy="6858000"/>
          </a:xfrm>
          <a:prstGeom prst="rect">
            <a:avLst/>
          </a:prstGeom>
        </p:spPr>
      </p:pic>
      <p:sp>
        <p:nvSpPr>
          <p:cNvPr id="22" name="矩形"/>
          <p:cNvSpPr/>
          <p:nvPr/>
        </p:nvSpPr>
        <p:spPr>
          <a:xfrm>
            <a:off x="374336" y="113458"/>
            <a:ext cx="3764110" cy="615053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3" name="任意多边形"/>
          <p:cNvSpPr/>
          <p:nvPr/>
        </p:nvSpPr>
        <p:spPr>
          <a:xfrm>
            <a:off x="3526403" y="688136"/>
            <a:ext cx="5372226"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8999215" y="688136"/>
            <a:ext cx="331413"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233149" y="6426000"/>
            <a:ext cx="4046484"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3799781" y="827383"/>
            <a:ext cx="4980151"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BENEFICIARIOS:</a:t>
            </a:r>
            <a:endParaRPr lang="en-US" altLang="zh-CN" sz="3500" b="1" spc="250" dirty="0">
              <a:solidFill>
                <a:prstClr val="white"/>
              </a:solidFill>
              <a:latin typeface="微软雅黑"/>
              <a:ea typeface="微软雅黑"/>
              <a:sym typeface="+mn-ea"/>
            </a:endParaRPr>
          </a:p>
        </p:txBody>
      </p:sp>
      <p:sp>
        <p:nvSpPr>
          <p:cNvPr id="49" name="任意多边形 13"/>
          <p:cNvSpPr/>
          <p:nvPr/>
        </p:nvSpPr>
        <p:spPr>
          <a:xfrm flipH="1">
            <a:off x="6085658" y="3600595"/>
            <a:ext cx="503238" cy="1152525"/>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a:headEnd type="oval"/>
            <a:tailEnd type="oval" w="med" len="med"/>
          </a:ln>
        </p:spPr>
        <p:style>
          <a:lnRef idx="1">
            <a:schemeClr val="accent1"/>
          </a:lnRef>
          <a:fillRef idx="0">
            <a:schemeClr val="accent1"/>
          </a:fillRef>
          <a:effectRef idx="0">
            <a:schemeClr val="accent1"/>
          </a:effectRef>
          <a:fontRef idx="minor">
            <a:schemeClr val="tx1"/>
          </a:fontRef>
        </p:style>
        <p:txBody>
          <a:bodyPr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70C0"/>
              </a:solidFill>
              <a:effectLst/>
              <a:uLnTx/>
              <a:uFillTx/>
              <a:latin typeface="+mn-lt"/>
              <a:ea typeface="+mn-ea"/>
              <a:cs typeface="+mn-cs"/>
            </a:endParaRPr>
          </a:p>
        </p:txBody>
      </p:sp>
      <p:sp>
        <p:nvSpPr>
          <p:cNvPr id="50" name="Freeform 7"/>
          <p:cNvSpPr/>
          <p:nvPr/>
        </p:nvSpPr>
        <p:spPr bwMode="auto">
          <a:xfrm>
            <a:off x="5428433" y="4422920"/>
            <a:ext cx="3284538" cy="919163"/>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 name="connsiteX0" fmla="*/ 837 w 10686"/>
              <a:gd name="connsiteY0" fmla="*/ 731 h 9762"/>
              <a:gd name="connsiteX1" fmla="*/ 686 w 10686"/>
              <a:gd name="connsiteY1" fmla="*/ 4522 h 9762"/>
              <a:gd name="connsiteX2" fmla="*/ 4321 w 10686"/>
              <a:gd name="connsiteY2" fmla="*/ 9739 h 9762"/>
              <a:gd name="connsiteX3" fmla="*/ 9126 w 10686"/>
              <a:gd name="connsiteY3" fmla="*/ 6174 h 9762"/>
              <a:gd name="connsiteX4" fmla="*/ 9799 w 10686"/>
              <a:gd name="connsiteY4" fmla="*/ 7739 h 9762"/>
              <a:gd name="connsiteX5" fmla="*/ 10686 w 10686"/>
              <a:gd name="connsiteY5" fmla="*/ 0 h 9762"/>
              <a:gd name="connsiteX6" fmla="*/ 7158 w 10686"/>
              <a:gd name="connsiteY6" fmla="*/ 1043 h 9762"/>
              <a:gd name="connsiteX7" fmla="*/ 7778 w 10686"/>
              <a:gd name="connsiteY7" fmla="*/ 2870 h 9762"/>
              <a:gd name="connsiteX8" fmla="*/ 5154 w 10686"/>
              <a:gd name="connsiteY8" fmla="*/ 4870 h 9762"/>
              <a:gd name="connsiteX9" fmla="*/ 837 w 10686"/>
              <a:gd name="connsiteY9" fmla="*/ 731 h 9762"/>
              <a:gd name="connsiteX0-1" fmla="*/ 374 w 9591"/>
              <a:gd name="connsiteY0-2" fmla="*/ 749 h 10000"/>
              <a:gd name="connsiteX1-3" fmla="*/ 233 w 9591"/>
              <a:gd name="connsiteY1-4" fmla="*/ 4632 h 10000"/>
              <a:gd name="connsiteX2-5" fmla="*/ 3635 w 9591"/>
              <a:gd name="connsiteY2-6" fmla="*/ 9976 h 10000"/>
              <a:gd name="connsiteX3-7" fmla="*/ 8131 w 9591"/>
              <a:gd name="connsiteY3-8" fmla="*/ 6325 h 10000"/>
              <a:gd name="connsiteX4-9" fmla="*/ 8761 w 9591"/>
              <a:gd name="connsiteY4-10" fmla="*/ 7928 h 10000"/>
              <a:gd name="connsiteX5-11" fmla="*/ 9591 w 9591"/>
              <a:gd name="connsiteY5-12" fmla="*/ 0 h 10000"/>
              <a:gd name="connsiteX6-13" fmla="*/ 6289 w 9591"/>
              <a:gd name="connsiteY6-14" fmla="*/ 1068 h 10000"/>
              <a:gd name="connsiteX7-15" fmla="*/ 6870 w 9591"/>
              <a:gd name="connsiteY7-16" fmla="*/ 2940 h 10000"/>
              <a:gd name="connsiteX8-17" fmla="*/ 4414 w 9591"/>
              <a:gd name="connsiteY8-18" fmla="*/ 4989 h 10000"/>
              <a:gd name="connsiteX9-19" fmla="*/ 374 w 9591"/>
              <a:gd name="connsiteY9-20" fmla="*/ 749 h 10000"/>
              <a:gd name="connsiteX0-21" fmla="*/ 164 w 9774"/>
              <a:gd name="connsiteY0-22" fmla="*/ 749 h 10000"/>
              <a:gd name="connsiteX1-23" fmla="*/ 17 w 9774"/>
              <a:gd name="connsiteY1-24" fmla="*/ 4632 h 10000"/>
              <a:gd name="connsiteX2-25" fmla="*/ 3564 w 9774"/>
              <a:gd name="connsiteY2-26" fmla="*/ 9976 h 10000"/>
              <a:gd name="connsiteX3-27" fmla="*/ 8252 w 9774"/>
              <a:gd name="connsiteY3-28" fmla="*/ 6325 h 10000"/>
              <a:gd name="connsiteX4-29" fmla="*/ 8909 w 9774"/>
              <a:gd name="connsiteY4-30" fmla="*/ 7928 h 10000"/>
              <a:gd name="connsiteX5-31" fmla="*/ 9774 w 9774"/>
              <a:gd name="connsiteY5-32" fmla="*/ 0 h 10000"/>
              <a:gd name="connsiteX6-33" fmla="*/ 6331 w 9774"/>
              <a:gd name="connsiteY6-34" fmla="*/ 1068 h 10000"/>
              <a:gd name="connsiteX7-35" fmla="*/ 6937 w 9774"/>
              <a:gd name="connsiteY7-36" fmla="*/ 2940 h 10000"/>
              <a:gd name="connsiteX8-37" fmla="*/ 4376 w 9774"/>
              <a:gd name="connsiteY8-38" fmla="*/ 4989 h 10000"/>
              <a:gd name="connsiteX9-39" fmla="*/ 164 w 9774"/>
              <a:gd name="connsiteY9-40" fmla="*/ 749 h 10000"/>
              <a:gd name="connsiteX0-41" fmla="*/ 336 w 10260"/>
              <a:gd name="connsiteY0-42" fmla="*/ 576 h 10000"/>
              <a:gd name="connsiteX1-43" fmla="*/ 277 w 10260"/>
              <a:gd name="connsiteY1-44" fmla="*/ 4632 h 10000"/>
              <a:gd name="connsiteX2-45" fmla="*/ 3906 w 10260"/>
              <a:gd name="connsiteY2-46" fmla="*/ 9976 h 10000"/>
              <a:gd name="connsiteX3-47" fmla="*/ 8703 w 10260"/>
              <a:gd name="connsiteY3-48" fmla="*/ 6325 h 10000"/>
              <a:gd name="connsiteX4-49" fmla="*/ 9375 w 10260"/>
              <a:gd name="connsiteY4-50" fmla="*/ 7928 h 10000"/>
              <a:gd name="connsiteX5-51" fmla="*/ 10260 w 10260"/>
              <a:gd name="connsiteY5-52" fmla="*/ 0 h 10000"/>
              <a:gd name="connsiteX6-53" fmla="*/ 6737 w 10260"/>
              <a:gd name="connsiteY6-54" fmla="*/ 1068 h 10000"/>
              <a:gd name="connsiteX7-55" fmla="*/ 7357 w 10260"/>
              <a:gd name="connsiteY7-56" fmla="*/ 2940 h 10000"/>
              <a:gd name="connsiteX8-57" fmla="*/ 4737 w 10260"/>
              <a:gd name="connsiteY8-58" fmla="*/ 4989 h 10000"/>
              <a:gd name="connsiteX9-59" fmla="*/ 336 w 10260"/>
              <a:gd name="connsiteY9-60" fmla="*/ 576 h 10000"/>
              <a:gd name="connsiteX0-61" fmla="*/ 255 w 10179"/>
              <a:gd name="connsiteY0-62" fmla="*/ 576 h 10000"/>
              <a:gd name="connsiteX1-63" fmla="*/ 196 w 10179"/>
              <a:gd name="connsiteY1-64" fmla="*/ 4632 h 10000"/>
              <a:gd name="connsiteX2-65" fmla="*/ 3825 w 10179"/>
              <a:gd name="connsiteY2-66" fmla="*/ 9976 h 10000"/>
              <a:gd name="connsiteX3-67" fmla="*/ 8622 w 10179"/>
              <a:gd name="connsiteY3-68" fmla="*/ 6325 h 10000"/>
              <a:gd name="connsiteX4-69" fmla="*/ 9294 w 10179"/>
              <a:gd name="connsiteY4-70" fmla="*/ 7928 h 10000"/>
              <a:gd name="connsiteX5-71" fmla="*/ 10179 w 10179"/>
              <a:gd name="connsiteY5-72" fmla="*/ 0 h 10000"/>
              <a:gd name="connsiteX6-73" fmla="*/ 6656 w 10179"/>
              <a:gd name="connsiteY6-74" fmla="*/ 1068 h 10000"/>
              <a:gd name="connsiteX7-75" fmla="*/ 7276 w 10179"/>
              <a:gd name="connsiteY7-76" fmla="*/ 2940 h 10000"/>
              <a:gd name="connsiteX8-77" fmla="*/ 4656 w 10179"/>
              <a:gd name="connsiteY8-78" fmla="*/ 4989 h 10000"/>
              <a:gd name="connsiteX9-79" fmla="*/ 255 w 10179"/>
              <a:gd name="connsiteY9-80" fmla="*/ 576 h 10000"/>
              <a:gd name="connsiteX0-81" fmla="*/ 81 w 10005"/>
              <a:gd name="connsiteY0-82" fmla="*/ 576 h 10000"/>
              <a:gd name="connsiteX1-83" fmla="*/ 22 w 10005"/>
              <a:gd name="connsiteY1-84" fmla="*/ 4632 h 10000"/>
              <a:gd name="connsiteX2-85" fmla="*/ 3651 w 10005"/>
              <a:gd name="connsiteY2-86" fmla="*/ 9976 h 10000"/>
              <a:gd name="connsiteX3-87" fmla="*/ 8448 w 10005"/>
              <a:gd name="connsiteY3-88" fmla="*/ 6325 h 10000"/>
              <a:gd name="connsiteX4-89" fmla="*/ 9120 w 10005"/>
              <a:gd name="connsiteY4-90" fmla="*/ 7928 h 10000"/>
              <a:gd name="connsiteX5-91" fmla="*/ 10005 w 10005"/>
              <a:gd name="connsiteY5-92" fmla="*/ 0 h 10000"/>
              <a:gd name="connsiteX6-93" fmla="*/ 6482 w 10005"/>
              <a:gd name="connsiteY6-94" fmla="*/ 1068 h 10000"/>
              <a:gd name="connsiteX7-95" fmla="*/ 7102 w 10005"/>
              <a:gd name="connsiteY7-96" fmla="*/ 2940 h 10000"/>
              <a:gd name="connsiteX8-97" fmla="*/ 4482 w 10005"/>
              <a:gd name="connsiteY8-98" fmla="*/ 4989 h 10000"/>
              <a:gd name="connsiteX9-99" fmla="*/ 81 w 10005"/>
              <a:gd name="connsiteY9-100" fmla="*/ 576 h 10000"/>
              <a:gd name="connsiteX0-101" fmla="*/ 56 w 9980"/>
              <a:gd name="connsiteY0-102" fmla="*/ 576 h 9995"/>
              <a:gd name="connsiteX1-103" fmla="*/ 66 w 9980"/>
              <a:gd name="connsiteY1-104" fmla="*/ 4920 h 9995"/>
              <a:gd name="connsiteX2-105" fmla="*/ 3626 w 9980"/>
              <a:gd name="connsiteY2-106" fmla="*/ 9976 h 9995"/>
              <a:gd name="connsiteX3-107" fmla="*/ 8423 w 9980"/>
              <a:gd name="connsiteY3-108" fmla="*/ 6325 h 9995"/>
              <a:gd name="connsiteX4-109" fmla="*/ 9095 w 9980"/>
              <a:gd name="connsiteY4-110" fmla="*/ 7928 h 9995"/>
              <a:gd name="connsiteX5-111" fmla="*/ 9980 w 9980"/>
              <a:gd name="connsiteY5-112" fmla="*/ 0 h 9995"/>
              <a:gd name="connsiteX6-113" fmla="*/ 6457 w 9980"/>
              <a:gd name="connsiteY6-114" fmla="*/ 1068 h 9995"/>
              <a:gd name="connsiteX7-115" fmla="*/ 7077 w 9980"/>
              <a:gd name="connsiteY7-116" fmla="*/ 2940 h 9995"/>
              <a:gd name="connsiteX8-117" fmla="*/ 4457 w 9980"/>
              <a:gd name="connsiteY8-118" fmla="*/ 4989 h 9995"/>
              <a:gd name="connsiteX9-119" fmla="*/ 56 w 9980"/>
              <a:gd name="connsiteY9-120" fmla="*/ 576 h 9995"/>
              <a:gd name="connsiteX0-121" fmla="*/ 15 w 9959"/>
              <a:gd name="connsiteY0-122" fmla="*/ 576 h 10000"/>
              <a:gd name="connsiteX1-123" fmla="*/ 25 w 9959"/>
              <a:gd name="connsiteY1-124" fmla="*/ 4922 h 10000"/>
              <a:gd name="connsiteX2-125" fmla="*/ 3592 w 9959"/>
              <a:gd name="connsiteY2-126" fmla="*/ 9981 h 10000"/>
              <a:gd name="connsiteX3-127" fmla="*/ 8399 w 9959"/>
              <a:gd name="connsiteY3-128" fmla="*/ 6328 h 10000"/>
              <a:gd name="connsiteX4-129" fmla="*/ 9072 w 9959"/>
              <a:gd name="connsiteY4-130" fmla="*/ 7932 h 10000"/>
              <a:gd name="connsiteX5-131" fmla="*/ 9959 w 9959"/>
              <a:gd name="connsiteY5-132" fmla="*/ 0 h 10000"/>
              <a:gd name="connsiteX6-133" fmla="*/ 6429 w 9959"/>
              <a:gd name="connsiteY6-134" fmla="*/ 1069 h 10000"/>
              <a:gd name="connsiteX7-135" fmla="*/ 7050 w 9959"/>
              <a:gd name="connsiteY7-136" fmla="*/ 2941 h 10000"/>
              <a:gd name="connsiteX8-137" fmla="*/ 4425 w 9959"/>
              <a:gd name="connsiteY8-138" fmla="*/ 4991 h 10000"/>
              <a:gd name="connsiteX9-139" fmla="*/ 15 w 9959"/>
              <a:gd name="connsiteY9-140" fmla="*/ 576 h 10000"/>
              <a:gd name="connsiteX0-141" fmla="*/ 0 w 9985"/>
              <a:gd name="connsiteY0-142" fmla="*/ 576 h 10000"/>
              <a:gd name="connsiteX1-143" fmla="*/ 10 w 9985"/>
              <a:gd name="connsiteY1-144" fmla="*/ 4922 h 10000"/>
              <a:gd name="connsiteX2-145" fmla="*/ 3592 w 9985"/>
              <a:gd name="connsiteY2-146" fmla="*/ 9981 h 10000"/>
              <a:gd name="connsiteX3-147" fmla="*/ 8419 w 9985"/>
              <a:gd name="connsiteY3-148" fmla="*/ 6328 h 10000"/>
              <a:gd name="connsiteX4-149" fmla="*/ 9094 w 9985"/>
              <a:gd name="connsiteY4-150" fmla="*/ 7932 h 10000"/>
              <a:gd name="connsiteX5-151" fmla="*/ 9985 w 9985"/>
              <a:gd name="connsiteY5-152" fmla="*/ 0 h 10000"/>
              <a:gd name="connsiteX6-153" fmla="*/ 6440 w 9985"/>
              <a:gd name="connsiteY6-154" fmla="*/ 1069 h 10000"/>
              <a:gd name="connsiteX7-155" fmla="*/ 7064 w 9985"/>
              <a:gd name="connsiteY7-156" fmla="*/ 2941 h 10000"/>
              <a:gd name="connsiteX8-157" fmla="*/ 4428 w 9985"/>
              <a:gd name="connsiteY8-158" fmla="*/ 4991 h 10000"/>
              <a:gd name="connsiteX9-159" fmla="*/ 0 w 9985"/>
              <a:gd name="connsiteY9-160" fmla="*/ 576 h 10000"/>
              <a:gd name="connsiteX0-161" fmla="*/ 0 w 10133"/>
              <a:gd name="connsiteY0-162" fmla="*/ 4577 h 14001"/>
              <a:gd name="connsiteX1-163" fmla="*/ 10 w 10133"/>
              <a:gd name="connsiteY1-164" fmla="*/ 8923 h 14001"/>
              <a:gd name="connsiteX2-165" fmla="*/ 3597 w 10133"/>
              <a:gd name="connsiteY2-166" fmla="*/ 13982 h 14001"/>
              <a:gd name="connsiteX3-167" fmla="*/ 8432 w 10133"/>
              <a:gd name="connsiteY3-168" fmla="*/ 10329 h 14001"/>
              <a:gd name="connsiteX4-169" fmla="*/ 9108 w 10133"/>
              <a:gd name="connsiteY4-170" fmla="*/ 11933 h 14001"/>
              <a:gd name="connsiteX5-171" fmla="*/ 10000 w 10133"/>
              <a:gd name="connsiteY5-172" fmla="*/ 4001 h 14001"/>
              <a:gd name="connsiteX6-173" fmla="*/ 9974 w 10133"/>
              <a:gd name="connsiteY6-174" fmla="*/ 1 h 14001"/>
              <a:gd name="connsiteX7-175" fmla="*/ 6450 w 10133"/>
              <a:gd name="connsiteY7-176" fmla="*/ 5070 h 14001"/>
              <a:gd name="connsiteX8-177" fmla="*/ 7075 w 10133"/>
              <a:gd name="connsiteY8-178" fmla="*/ 6942 h 14001"/>
              <a:gd name="connsiteX9-179" fmla="*/ 4435 w 10133"/>
              <a:gd name="connsiteY9-180" fmla="*/ 8992 h 14001"/>
              <a:gd name="connsiteX10" fmla="*/ 0 w 10133"/>
              <a:gd name="connsiteY10" fmla="*/ 4577 h 14001"/>
              <a:gd name="connsiteX0-181" fmla="*/ 0 w 10058"/>
              <a:gd name="connsiteY0-182" fmla="*/ 4577 h 14001"/>
              <a:gd name="connsiteX1-183" fmla="*/ 10 w 10058"/>
              <a:gd name="connsiteY1-184" fmla="*/ 8923 h 14001"/>
              <a:gd name="connsiteX2-185" fmla="*/ 3597 w 10058"/>
              <a:gd name="connsiteY2-186" fmla="*/ 13982 h 14001"/>
              <a:gd name="connsiteX3-187" fmla="*/ 8432 w 10058"/>
              <a:gd name="connsiteY3-188" fmla="*/ 10329 h 14001"/>
              <a:gd name="connsiteX4-189" fmla="*/ 9108 w 10058"/>
              <a:gd name="connsiteY4-190" fmla="*/ 11933 h 14001"/>
              <a:gd name="connsiteX5-191" fmla="*/ 10000 w 10058"/>
              <a:gd name="connsiteY5-192" fmla="*/ 4001 h 14001"/>
              <a:gd name="connsiteX6-193" fmla="*/ 9974 w 10058"/>
              <a:gd name="connsiteY6-194" fmla="*/ 1 h 14001"/>
              <a:gd name="connsiteX7-195" fmla="*/ 6450 w 10058"/>
              <a:gd name="connsiteY7-196" fmla="*/ 5070 h 14001"/>
              <a:gd name="connsiteX8-197" fmla="*/ 7075 w 10058"/>
              <a:gd name="connsiteY8-198" fmla="*/ 6942 h 14001"/>
              <a:gd name="connsiteX9-199" fmla="*/ 4435 w 10058"/>
              <a:gd name="connsiteY9-200" fmla="*/ 8992 h 14001"/>
              <a:gd name="connsiteX10-201" fmla="*/ 0 w 10058"/>
              <a:gd name="connsiteY10-202" fmla="*/ 4577 h 14001"/>
              <a:gd name="connsiteX0-203" fmla="*/ 0 w 10000"/>
              <a:gd name="connsiteY0-204" fmla="*/ 4577 h 14001"/>
              <a:gd name="connsiteX1-205" fmla="*/ 10 w 10000"/>
              <a:gd name="connsiteY1-206" fmla="*/ 8923 h 14001"/>
              <a:gd name="connsiteX2-207" fmla="*/ 3597 w 10000"/>
              <a:gd name="connsiteY2-208" fmla="*/ 13982 h 14001"/>
              <a:gd name="connsiteX3-209" fmla="*/ 8432 w 10000"/>
              <a:gd name="connsiteY3-210" fmla="*/ 10329 h 14001"/>
              <a:gd name="connsiteX4-211" fmla="*/ 9108 w 10000"/>
              <a:gd name="connsiteY4-212" fmla="*/ 11933 h 14001"/>
              <a:gd name="connsiteX5-213" fmla="*/ 10000 w 10000"/>
              <a:gd name="connsiteY5-214" fmla="*/ 4001 h 14001"/>
              <a:gd name="connsiteX6-215" fmla="*/ 9974 w 10000"/>
              <a:gd name="connsiteY6-216" fmla="*/ 1 h 14001"/>
              <a:gd name="connsiteX7-217" fmla="*/ 6450 w 10000"/>
              <a:gd name="connsiteY7-218" fmla="*/ 5070 h 14001"/>
              <a:gd name="connsiteX8-219" fmla="*/ 7075 w 10000"/>
              <a:gd name="connsiteY8-220" fmla="*/ 6942 h 14001"/>
              <a:gd name="connsiteX9-221" fmla="*/ 4435 w 10000"/>
              <a:gd name="connsiteY9-222" fmla="*/ 8992 h 14001"/>
              <a:gd name="connsiteX10-223" fmla="*/ 0 w 10000"/>
              <a:gd name="connsiteY10-224" fmla="*/ 4577 h 14001"/>
              <a:gd name="connsiteX0-225" fmla="*/ 0 w 10000"/>
              <a:gd name="connsiteY0-226" fmla="*/ 4577 h 14001"/>
              <a:gd name="connsiteX1-227" fmla="*/ 10 w 10000"/>
              <a:gd name="connsiteY1-228" fmla="*/ 8923 h 14001"/>
              <a:gd name="connsiteX2-229" fmla="*/ 3597 w 10000"/>
              <a:gd name="connsiteY2-230" fmla="*/ 13982 h 14001"/>
              <a:gd name="connsiteX3-231" fmla="*/ 8432 w 10000"/>
              <a:gd name="connsiteY3-232" fmla="*/ 10329 h 14001"/>
              <a:gd name="connsiteX4-233" fmla="*/ 9108 w 10000"/>
              <a:gd name="connsiteY4-234" fmla="*/ 11933 h 14001"/>
              <a:gd name="connsiteX5-235" fmla="*/ 10000 w 10000"/>
              <a:gd name="connsiteY5-236" fmla="*/ 4001 h 14001"/>
              <a:gd name="connsiteX6-237" fmla="*/ 9974 w 10000"/>
              <a:gd name="connsiteY6-238" fmla="*/ 1 h 14001"/>
              <a:gd name="connsiteX7-239" fmla="*/ 6450 w 10000"/>
              <a:gd name="connsiteY7-240" fmla="*/ 5070 h 14001"/>
              <a:gd name="connsiteX8-241" fmla="*/ 7075 w 10000"/>
              <a:gd name="connsiteY8-242" fmla="*/ 6942 h 14001"/>
              <a:gd name="connsiteX9-243" fmla="*/ 4435 w 10000"/>
              <a:gd name="connsiteY9-244" fmla="*/ 8992 h 14001"/>
              <a:gd name="connsiteX10-245" fmla="*/ 0 w 10000"/>
              <a:gd name="connsiteY10-246" fmla="*/ 4577 h 14001"/>
              <a:gd name="connsiteX0-247" fmla="*/ 0 w 9974"/>
              <a:gd name="connsiteY0-248" fmla="*/ 4577 h 14001"/>
              <a:gd name="connsiteX1-249" fmla="*/ 10 w 9974"/>
              <a:gd name="connsiteY1-250" fmla="*/ 8923 h 14001"/>
              <a:gd name="connsiteX2-251" fmla="*/ 3597 w 9974"/>
              <a:gd name="connsiteY2-252" fmla="*/ 13982 h 14001"/>
              <a:gd name="connsiteX3-253" fmla="*/ 8432 w 9974"/>
              <a:gd name="connsiteY3-254" fmla="*/ 10329 h 14001"/>
              <a:gd name="connsiteX4-255" fmla="*/ 9108 w 9974"/>
              <a:gd name="connsiteY4-256" fmla="*/ 11933 h 14001"/>
              <a:gd name="connsiteX5-257" fmla="*/ 9954 w 9974"/>
              <a:gd name="connsiteY5-258" fmla="*/ 4290 h 14001"/>
              <a:gd name="connsiteX6-259" fmla="*/ 9974 w 9974"/>
              <a:gd name="connsiteY6-260" fmla="*/ 1 h 14001"/>
              <a:gd name="connsiteX7-261" fmla="*/ 6450 w 9974"/>
              <a:gd name="connsiteY7-262" fmla="*/ 5070 h 14001"/>
              <a:gd name="connsiteX8-263" fmla="*/ 7075 w 9974"/>
              <a:gd name="connsiteY8-264" fmla="*/ 6942 h 14001"/>
              <a:gd name="connsiteX9-265" fmla="*/ 4435 w 9974"/>
              <a:gd name="connsiteY9-266" fmla="*/ 8992 h 14001"/>
              <a:gd name="connsiteX10-267" fmla="*/ 0 w 9974"/>
              <a:gd name="connsiteY10-268" fmla="*/ 4577 h 14001"/>
              <a:gd name="connsiteX0-269" fmla="*/ 0 w 10000"/>
              <a:gd name="connsiteY0-270" fmla="*/ 3269 h 9999"/>
              <a:gd name="connsiteX1-271" fmla="*/ 10 w 10000"/>
              <a:gd name="connsiteY1-272" fmla="*/ 6373 h 9999"/>
              <a:gd name="connsiteX2-273" fmla="*/ 3606 w 10000"/>
              <a:gd name="connsiteY2-274" fmla="*/ 9986 h 9999"/>
              <a:gd name="connsiteX3-275" fmla="*/ 8454 w 10000"/>
              <a:gd name="connsiteY3-276" fmla="*/ 7377 h 9999"/>
              <a:gd name="connsiteX4-277" fmla="*/ 9132 w 10000"/>
              <a:gd name="connsiteY4-278" fmla="*/ 8523 h 9999"/>
              <a:gd name="connsiteX5-279" fmla="*/ 9980 w 10000"/>
              <a:gd name="connsiteY5-280" fmla="*/ 3064 h 9999"/>
              <a:gd name="connsiteX6-281" fmla="*/ 10000 w 10000"/>
              <a:gd name="connsiteY6-282" fmla="*/ 1 h 9999"/>
              <a:gd name="connsiteX7-283" fmla="*/ 6467 w 10000"/>
              <a:gd name="connsiteY7-284" fmla="*/ 3621 h 9999"/>
              <a:gd name="connsiteX8-285" fmla="*/ 7093 w 10000"/>
              <a:gd name="connsiteY8-286" fmla="*/ 4958 h 9999"/>
              <a:gd name="connsiteX9-287" fmla="*/ 4447 w 10000"/>
              <a:gd name="connsiteY9-288" fmla="*/ 6422 h 9999"/>
              <a:gd name="connsiteX10-289" fmla="*/ 0 w 10000"/>
              <a:gd name="connsiteY10-290" fmla="*/ 3269 h 9999"/>
              <a:gd name="connsiteX0-291" fmla="*/ 0 w 10000"/>
              <a:gd name="connsiteY0-292" fmla="*/ 3269 h 10000"/>
              <a:gd name="connsiteX1-293" fmla="*/ 10 w 10000"/>
              <a:gd name="connsiteY1-294" fmla="*/ 6374 h 10000"/>
              <a:gd name="connsiteX2-295" fmla="*/ 3606 w 10000"/>
              <a:gd name="connsiteY2-296" fmla="*/ 9987 h 10000"/>
              <a:gd name="connsiteX3-297" fmla="*/ 8454 w 10000"/>
              <a:gd name="connsiteY3-298" fmla="*/ 7378 h 10000"/>
              <a:gd name="connsiteX4-299" fmla="*/ 9132 w 10000"/>
              <a:gd name="connsiteY4-300" fmla="*/ 8524 h 10000"/>
              <a:gd name="connsiteX5-301" fmla="*/ 9980 w 10000"/>
              <a:gd name="connsiteY5-302" fmla="*/ 3064 h 10000"/>
              <a:gd name="connsiteX6-303" fmla="*/ 10000 w 10000"/>
              <a:gd name="connsiteY6-304" fmla="*/ 1 h 10000"/>
              <a:gd name="connsiteX7-305" fmla="*/ 6467 w 10000"/>
              <a:gd name="connsiteY7-306" fmla="*/ 3621 h 10000"/>
              <a:gd name="connsiteX8-307" fmla="*/ 7093 w 10000"/>
              <a:gd name="connsiteY8-308" fmla="*/ 4958 h 10000"/>
              <a:gd name="connsiteX9-309" fmla="*/ 4447 w 10000"/>
              <a:gd name="connsiteY9-310" fmla="*/ 6423 h 10000"/>
              <a:gd name="connsiteX10-311" fmla="*/ 0 w 10000"/>
              <a:gd name="connsiteY10-312" fmla="*/ 3269 h 10000"/>
              <a:gd name="connsiteX0-313" fmla="*/ 0 w 10000"/>
              <a:gd name="connsiteY0-314" fmla="*/ 3269 h 10032"/>
              <a:gd name="connsiteX1-315" fmla="*/ 10 w 10000"/>
              <a:gd name="connsiteY1-316" fmla="*/ 6374 h 10032"/>
              <a:gd name="connsiteX2-317" fmla="*/ 3606 w 10000"/>
              <a:gd name="connsiteY2-318" fmla="*/ 9987 h 10032"/>
              <a:gd name="connsiteX3-319" fmla="*/ 8454 w 10000"/>
              <a:gd name="connsiteY3-320" fmla="*/ 7378 h 10032"/>
              <a:gd name="connsiteX4-321" fmla="*/ 9132 w 10000"/>
              <a:gd name="connsiteY4-322" fmla="*/ 8524 h 10032"/>
              <a:gd name="connsiteX5-323" fmla="*/ 9980 w 10000"/>
              <a:gd name="connsiteY5-324" fmla="*/ 3064 h 10032"/>
              <a:gd name="connsiteX6-325" fmla="*/ 10000 w 10000"/>
              <a:gd name="connsiteY6-326" fmla="*/ 1 h 10032"/>
              <a:gd name="connsiteX7-327" fmla="*/ 6467 w 10000"/>
              <a:gd name="connsiteY7-328" fmla="*/ 3621 h 10032"/>
              <a:gd name="connsiteX8-329" fmla="*/ 7093 w 10000"/>
              <a:gd name="connsiteY8-330" fmla="*/ 4958 h 10032"/>
              <a:gd name="connsiteX9-331" fmla="*/ 4447 w 10000"/>
              <a:gd name="connsiteY9-332" fmla="*/ 6423 h 10032"/>
              <a:gd name="connsiteX10-333" fmla="*/ 0 w 10000"/>
              <a:gd name="connsiteY10-334" fmla="*/ 3269 h 100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01" y="connsiteY10-202"/>
              </a:cxn>
            </a:cxnLst>
            <a:rect l="l" t="t" r="r" b="b"/>
            <a:pathLst>
              <a:path w="10000" h="10032">
                <a:moveTo>
                  <a:pt x="0" y="3269"/>
                </a:moveTo>
                <a:cubicBezTo>
                  <a:pt x="1" y="6347"/>
                  <a:pt x="1" y="6368"/>
                  <a:pt x="10" y="6374"/>
                </a:cubicBezTo>
                <a:cubicBezTo>
                  <a:pt x="19" y="6381"/>
                  <a:pt x="1705" y="9655"/>
                  <a:pt x="3606" y="9987"/>
                </a:cubicBezTo>
                <a:cubicBezTo>
                  <a:pt x="5507" y="10319"/>
                  <a:pt x="7450" y="8778"/>
                  <a:pt x="8454" y="7378"/>
                </a:cubicBezTo>
                <a:cubicBezTo>
                  <a:pt x="8680" y="7760"/>
                  <a:pt x="9132" y="8588"/>
                  <a:pt x="9132" y="8524"/>
                </a:cubicBezTo>
                <a:cubicBezTo>
                  <a:pt x="9132" y="8504"/>
                  <a:pt x="9660" y="5206"/>
                  <a:pt x="9980" y="3064"/>
                </a:cubicBezTo>
                <a:cubicBezTo>
                  <a:pt x="9983" y="3045"/>
                  <a:pt x="10001" y="-50"/>
                  <a:pt x="10000" y="1"/>
                </a:cubicBezTo>
                <a:cubicBezTo>
                  <a:pt x="8822" y="1208"/>
                  <a:pt x="6951" y="2795"/>
                  <a:pt x="6467" y="3621"/>
                </a:cubicBezTo>
                <a:cubicBezTo>
                  <a:pt x="5983" y="4448"/>
                  <a:pt x="6885" y="4513"/>
                  <a:pt x="7093" y="4958"/>
                </a:cubicBezTo>
                <a:cubicBezTo>
                  <a:pt x="7093" y="4958"/>
                  <a:pt x="5628" y="6706"/>
                  <a:pt x="4447" y="6423"/>
                </a:cubicBezTo>
                <a:cubicBezTo>
                  <a:pt x="3264" y="6142"/>
                  <a:pt x="876" y="4988"/>
                  <a:pt x="0" y="3269"/>
                </a:cubicBezTo>
                <a:close/>
              </a:path>
            </a:pathLst>
          </a:cu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1" name="Freeform 7"/>
          <p:cNvSpPr/>
          <p:nvPr/>
        </p:nvSpPr>
        <p:spPr bwMode="auto">
          <a:xfrm>
            <a:off x="5428433" y="4422920"/>
            <a:ext cx="3284538" cy="671513"/>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8" h="230">
                <a:moveTo>
                  <a:pt x="160" y="42"/>
                </a:moveTo>
                <a:cubicBezTo>
                  <a:pt x="0" y="104"/>
                  <a:pt x="0" y="104"/>
                  <a:pt x="0" y="104"/>
                </a:cubicBezTo>
                <a:cubicBezTo>
                  <a:pt x="0" y="104"/>
                  <a:pt x="152" y="218"/>
                  <a:pt x="410" y="224"/>
                </a:cubicBezTo>
                <a:cubicBezTo>
                  <a:pt x="668" y="230"/>
                  <a:pt x="840" y="186"/>
                  <a:pt x="952" y="142"/>
                </a:cubicBezTo>
                <a:cubicBezTo>
                  <a:pt x="1028" y="178"/>
                  <a:pt x="1028" y="178"/>
                  <a:pt x="1028" y="178"/>
                </a:cubicBezTo>
                <a:cubicBezTo>
                  <a:pt x="1128" y="0"/>
                  <a:pt x="1128" y="0"/>
                  <a:pt x="1128" y="0"/>
                </a:cubicBezTo>
                <a:cubicBezTo>
                  <a:pt x="730" y="24"/>
                  <a:pt x="730" y="24"/>
                  <a:pt x="730" y="24"/>
                </a:cubicBezTo>
                <a:cubicBezTo>
                  <a:pt x="800" y="66"/>
                  <a:pt x="800" y="66"/>
                  <a:pt x="800" y="66"/>
                </a:cubicBezTo>
                <a:cubicBezTo>
                  <a:pt x="800" y="66"/>
                  <a:pt x="688" y="117"/>
                  <a:pt x="504" y="112"/>
                </a:cubicBezTo>
                <a:cubicBezTo>
                  <a:pt x="320" y="108"/>
                  <a:pt x="258" y="96"/>
                  <a:pt x="160" y="42"/>
                </a:cubicBezTo>
                <a:close/>
              </a:path>
            </a:pathLst>
          </a:cu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任意多边形 11"/>
          <p:cNvSpPr/>
          <p:nvPr/>
        </p:nvSpPr>
        <p:spPr>
          <a:xfrm>
            <a:off x="8203383" y="4837258"/>
            <a:ext cx="227013" cy="371475"/>
          </a:xfrm>
          <a:custGeom>
            <a:avLst/>
            <a:gdLst>
              <a:gd name="connsiteX0" fmla="*/ 0 w 291830"/>
              <a:gd name="connsiteY0" fmla="*/ 0 h 476655"/>
              <a:gd name="connsiteX1" fmla="*/ 9728 w 291830"/>
              <a:gd name="connsiteY1" fmla="*/ 345332 h 476655"/>
              <a:gd name="connsiteX2" fmla="*/ 291830 w 291830"/>
              <a:gd name="connsiteY2" fmla="*/ 476655 h 476655"/>
              <a:gd name="connsiteX3" fmla="*/ 282102 w 291830"/>
              <a:gd name="connsiteY3" fmla="*/ 136187 h 476655"/>
              <a:gd name="connsiteX4" fmla="*/ 0 w 291830"/>
              <a:gd name="connsiteY4" fmla="*/ 0 h 47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30" h="476655">
                <a:moveTo>
                  <a:pt x="0" y="0"/>
                </a:moveTo>
                <a:lnTo>
                  <a:pt x="9728" y="345332"/>
                </a:lnTo>
                <a:lnTo>
                  <a:pt x="291830" y="476655"/>
                </a:lnTo>
                <a:lnTo>
                  <a:pt x="282102" y="136187"/>
                </a:lnTo>
                <a:lnTo>
                  <a:pt x="0" y="0"/>
                </a:lnTo>
                <a:close/>
              </a:path>
            </a:pathLst>
          </a:cu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3" name="文本框 24"/>
          <p:cNvSpPr txBox="1"/>
          <p:nvPr/>
        </p:nvSpPr>
        <p:spPr>
          <a:xfrm>
            <a:off x="6738121" y="2965362"/>
            <a:ext cx="4720454" cy="149271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30000"/>
              </a:lnSpc>
              <a:spcBef>
                <a:spcPts val="0"/>
              </a:spcBef>
              <a:spcAft>
                <a:spcPts val="0"/>
              </a:spcAft>
              <a:defRPr/>
            </a:pPr>
            <a:r>
              <a:rPr lang="es-ES" altLang="zh-CN" sz="1400" dirty="0">
                <a:solidFill>
                  <a:schemeClr val="tx1">
                    <a:lumMod val="65000"/>
                    <a:lumOff val="35000"/>
                  </a:schemeClr>
                </a:solidFill>
                <a:ea typeface="幼圆" pitchFamily="49" charset="-122"/>
              </a:rPr>
              <a:t>Clientes (1000 al año aproximadamente): Quienes interactuarán con el sistema constantemente, ya que algunos clientes viajan internacionalmente hasta 3 veces al año, asisten a excursiones nacionales, además de hacer o recibir envíos por cargo expreso</a:t>
            </a:r>
          </a:p>
        </p:txBody>
      </p:sp>
      <p:sp>
        <p:nvSpPr>
          <p:cNvPr id="54" name="TextBox 11"/>
          <p:cNvSpPr txBox="1">
            <a:spLocks noChangeArrowheads="1"/>
          </p:cNvSpPr>
          <p:nvPr/>
        </p:nvSpPr>
        <p:spPr bwMode="auto">
          <a:xfrm flipH="1">
            <a:off x="6738121" y="2716961"/>
            <a:ext cx="2621198"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lvl="0" defTabSz="914400" eaLnBrk="1" fontAlgn="auto" hangingPunct="1">
              <a:spcBef>
                <a:spcPts val="0"/>
              </a:spcBef>
              <a:spcAft>
                <a:spcPts val="0"/>
              </a:spcAft>
              <a:defRPr/>
            </a:pPr>
            <a:r>
              <a:rPr lang="en-US" altLang="zh-CN" sz="1600" kern="0" dirty="0" err="1">
                <a:solidFill>
                  <a:srgbClr val="0070C0"/>
                </a:solidFill>
                <a:latin typeface="Microsoft YaHei" panose="020B0503020204020204" pitchFamily="34" charset="-122"/>
                <a:ea typeface="Microsoft YaHei" panose="020B0503020204020204" pitchFamily="34" charset="-122"/>
              </a:rPr>
              <a:t>Beneficiarios</a:t>
            </a:r>
            <a:r>
              <a:rPr lang="en-US" altLang="zh-CN" sz="1600" kern="0" dirty="0">
                <a:solidFill>
                  <a:srgbClr val="0070C0"/>
                </a:solidFill>
                <a:latin typeface="Microsoft YaHei" panose="020B0503020204020204" pitchFamily="34" charset="-122"/>
                <a:ea typeface="Microsoft YaHei" panose="020B0503020204020204" pitchFamily="34" charset="-122"/>
              </a:rPr>
              <a:t> </a:t>
            </a:r>
            <a:r>
              <a:rPr lang="en-US" altLang="zh-CN" sz="1600" kern="0" dirty="0" err="1" smtClean="0">
                <a:solidFill>
                  <a:srgbClr val="0070C0"/>
                </a:solidFill>
                <a:latin typeface="Microsoft YaHei" panose="020B0503020204020204" pitchFamily="34" charset="-122"/>
                <a:ea typeface="Microsoft YaHei" panose="020B0503020204020204" pitchFamily="34" charset="-122"/>
              </a:rPr>
              <a:t>Indirectos</a:t>
            </a:r>
            <a:endParaRPr lang="en-US" altLang="zh-CN" sz="1600" kern="0" dirty="0">
              <a:solidFill>
                <a:srgbClr val="0070C0"/>
              </a:solidFill>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par>
                          <p:cTn id="20" fill="hold">
                            <p:stCondLst>
                              <p:cond delay="2000"/>
                            </p:stCondLst>
                            <p:childTnLst>
                              <p:par>
                                <p:cTn id="21" presetID="16" presetClass="entr" presetSubtype="42"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barn(outHorizontal)">
                                      <p:cBhvr>
                                        <p:cTn id="23" dur="500"/>
                                        <p:tgtEl>
                                          <p:spTgt spid="34"/>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3" grpId="0" animBg="1"/>
      <p:bldP spid="34" grpId="0" animBg="1"/>
      <p:bldP spid="3"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9" name="文本"/>
          <p:cNvSpPr/>
          <p:nvPr/>
        </p:nvSpPr>
        <p:spPr>
          <a:xfrm>
            <a:off x="7889679" y="1493451"/>
            <a:ext cx="3589867" cy="4901726"/>
          </a:xfrm>
          <a:prstGeom prst="rect">
            <a:avLst/>
          </a:prstGeom>
          <a:noFill/>
        </p:spPr>
        <p:txBody>
          <a:bodyPr wrap="square" lIns="180000" rIns="90000" rtlCol="0" anchor="ctr">
            <a:spAutoFit/>
          </a:bodyPr>
          <a:lstStyle/>
          <a:p>
            <a:pPr algn="just" defTabSz="914400" eaLnBrk="1" fontAlgn="auto" hangingPunct="1">
              <a:lnSpc>
                <a:spcPct val="150000"/>
              </a:lnSpc>
              <a:spcBef>
                <a:spcPts val="0"/>
              </a:spcBef>
              <a:spcAft>
                <a:spcPts val="0"/>
              </a:spcAft>
            </a:pPr>
            <a:r>
              <a:rPr lang="es-ES" altLang="zh-CN" sz="1400" spc="150" dirty="0">
                <a:solidFill>
                  <a:prstClr val="white"/>
                </a:solidFill>
                <a:latin typeface="微软雅黑"/>
                <a:ea typeface="微软雅黑"/>
                <a:sym typeface="+mn-ea"/>
              </a:rPr>
              <a:t>El sistema informático creará una propuesta que sirva para mejorar sus procesos en mercadeo y venta logrando mejor rentabilidad, además de ofrecer un canal de comunicación en tiempo real entre la administración con los usuarios, para que reciban notificaciones sobre todos los paquetes turísticos y promociones vigentes, con el objetivo de aumentar el flujo de personas que contratan los servicios de la empresa.</a:t>
            </a:r>
            <a:endParaRPr lang="es-ES" altLang="zh-CN" sz="1400" spc="150" dirty="0" smtClean="0">
              <a:solidFill>
                <a:prstClr val="white"/>
              </a:solidFill>
              <a:latin typeface="微软雅黑"/>
              <a:ea typeface="微软雅黑"/>
              <a:sym typeface="+mn-ea"/>
            </a:endParaRPr>
          </a:p>
        </p:txBody>
      </p:sp>
      <p:cxnSp>
        <p:nvCxnSpPr>
          <p:cNvPr id="22" name="直接连接符"/>
          <p:cNvCxnSpPr/>
          <p:nvPr/>
        </p:nvCxnSpPr>
        <p:spPr>
          <a:xfrm>
            <a:off x="8078795" y="1476005"/>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7731020" y="565888"/>
            <a:ext cx="3960507" cy="707886"/>
          </a:xfrm>
          <a:prstGeom prst="rect">
            <a:avLst/>
          </a:prstGeom>
        </p:spPr>
        <p:txBody>
          <a:bodyPr wrap="none">
            <a:spAutoFit/>
          </a:bodyPr>
          <a:lstStyle/>
          <a:p>
            <a:pPr algn="ctr" defTabSz="914400" eaLnBrk="1" fontAlgn="auto" hangingPunct="1">
              <a:spcBef>
                <a:spcPts val="0"/>
              </a:spcBef>
              <a:spcAft>
                <a:spcPts val="0"/>
              </a:spcAft>
            </a:pPr>
            <a:r>
              <a:rPr lang="en-US" altLang="zh-CN" sz="4000" dirty="0" smtClean="0">
                <a:solidFill>
                  <a:prstClr val="white"/>
                </a:solidFill>
                <a:latin typeface="微软雅黑"/>
                <a:ea typeface="微软雅黑"/>
                <a:sym typeface="+mn-ea"/>
              </a:rPr>
              <a:t>JUSTIFICACIÓN</a:t>
            </a:r>
            <a:endParaRPr lang="en-US" altLang="zh-CN" sz="4500" b="1" spc="250" dirty="0">
              <a:solidFill>
                <a:prstClr val="white"/>
              </a:solidFill>
              <a:latin typeface="微软雅黑"/>
              <a:ea typeface="微软雅黑"/>
              <a:sym typeface="+mn-ea"/>
            </a:endParaRPr>
          </a:p>
        </p:txBody>
      </p:sp>
      <p:pic>
        <p:nvPicPr>
          <p:cNvPr id="2" name="1 Imagen"/>
          <p:cNvPicPr>
            <a:picLocks noChangeAspect="1"/>
          </p:cNvPicPr>
          <p:nvPr/>
        </p:nvPicPr>
        <p:blipFill rotWithShape="1">
          <a:blip r:embed="rId4">
            <a:extLst>
              <a:ext uri="{28A0092B-C50C-407E-A947-70E740481C1C}">
                <a14:useLocalDpi xmlns:a14="http://schemas.microsoft.com/office/drawing/2010/main" val="0"/>
              </a:ext>
            </a:extLst>
          </a:blip>
          <a:srcRect b="16996"/>
          <a:stretch/>
        </p:blipFill>
        <p:spPr>
          <a:xfrm>
            <a:off x="577831" y="1365161"/>
            <a:ext cx="6417597" cy="41616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cxnSp>
        <p:nvCxnSpPr>
          <p:cNvPr id="22" name="直接连接符"/>
          <p:cNvCxnSpPr/>
          <p:nvPr/>
        </p:nvCxnSpPr>
        <p:spPr>
          <a:xfrm>
            <a:off x="8098216" y="3332376"/>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7694142" y="2124234"/>
            <a:ext cx="4073102" cy="1200329"/>
          </a:xfrm>
          <a:prstGeom prst="rect">
            <a:avLst/>
          </a:prstGeom>
        </p:spPr>
        <p:txBody>
          <a:bodyPr wrap="none">
            <a:spAutoFit/>
          </a:bodyPr>
          <a:lstStyle/>
          <a:p>
            <a:pPr algn="ctr" defTabSz="914400" eaLnBrk="1" fontAlgn="auto" hangingPunct="1">
              <a:spcBef>
                <a:spcPts val="0"/>
              </a:spcBef>
              <a:spcAft>
                <a:spcPts val="0"/>
              </a:spcAft>
            </a:pPr>
            <a:r>
              <a:rPr lang="en-US" altLang="zh-CN" sz="3600" dirty="0">
                <a:solidFill>
                  <a:prstClr val="white"/>
                </a:solidFill>
                <a:latin typeface="微软雅黑"/>
                <a:ea typeface="微软雅黑"/>
                <a:sym typeface="+mn-ea"/>
              </a:rPr>
              <a:t>ENFOQUE DEL </a:t>
            </a:r>
            <a:endParaRPr lang="en-US" altLang="zh-CN" sz="3600" dirty="0" smtClean="0">
              <a:solidFill>
                <a:prstClr val="white"/>
              </a:solidFill>
              <a:latin typeface="微软雅黑"/>
              <a:ea typeface="微软雅黑"/>
              <a:sym typeface="+mn-ea"/>
            </a:endParaRPr>
          </a:p>
          <a:p>
            <a:pPr algn="ctr" defTabSz="914400" eaLnBrk="1" fontAlgn="auto" hangingPunct="1">
              <a:spcBef>
                <a:spcPts val="0"/>
              </a:spcBef>
              <a:spcAft>
                <a:spcPts val="0"/>
              </a:spcAft>
            </a:pPr>
            <a:r>
              <a:rPr lang="en-US" altLang="zh-CN" sz="3600" dirty="0" smtClean="0">
                <a:solidFill>
                  <a:prstClr val="white"/>
                </a:solidFill>
                <a:latin typeface="微软雅黑"/>
                <a:ea typeface="微软雅黑"/>
                <a:sym typeface="+mn-ea"/>
              </a:rPr>
              <a:t>SISTEMA </a:t>
            </a:r>
            <a:r>
              <a:rPr lang="en-US" altLang="zh-CN" sz="3600" dirty="0">
                <a:solidFill>
                  <a:prstClr val="white"/>
                </a:solidFill>
                <a:latin typeface="微软雅黑"/>
                <a:ea typeface="微软雅黑"/>
                <a:sym typeface="+mn-ea"/>
              </a:rPr>
              <a:t>ACTUAL</a:t>
            </a:r>
            <a:endParaRPr lang="en-US" altLang="zh-CN" sz="3600" b="1" spc="250" dirty="0">
              <a:solidFill>
                <a:prstClr val="white"/>
              </a:solidFill>
              <a:latin typeface="微软雅黑"/>
              <a:ea typeface="微软雅黑"/>
              <a:sym typeface="+mn-ea"/>
            </a:endParaRPr>
          </a:p>
        </p:txBody>
      </p:sp>
      <p:pic>
        <p:nvPicPr>
          <p:cNvPr id="9" name="Marcador de contenido 3"/>
          <p:cNvPicPr>
            <a:picLocks/>
          </p:cNvPicPr>
          <p:nvPr/>
        </p:nvPicPr>
        <p:blipFill rotWithShape="1">
          <a:blip r:embed="rId4"/>
          <a:srcRect l="19771" t="17988" r="20619" b="8977"/>
          <a:stretch/>
        </p:blipFill>
        <p:spPr bwMode="auto">
          <a:xfrm>
            <a:off x="826981" y="1105817"/>
            <a:ext cx="6513975" cy="4646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89240167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cxnSp>
        <p:nvCxnSpPr>
          <p:cNvPr id="22" name="直接连接符"/>
          <p:cNvCxnSpPr/>
          <p:nvPr/>
        </p:nvCxnSpPr>
        <p:spPr>
          <a:xfrm>
            <a:off x="8098216" y="3332376"/>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7585656" y="2255158"/>
            <a:ext cx="4267383" cy="1077218"/>
          </a:xfrm>
          <a:prstGeom prst="rect">
            <a:avLst/>
          </a:prstGeom>
        </p:spPr>
        <p:txBody>
          <a:bodyPr wrap="square">
            <a:spAutoFit/>
          </a:bodyPr>
          <a:lstStyle/>
          <a:p>
            <a:pPr algn="ctr" defTabSz="914400" eaLnBrk="1" fontAlgn="auto" hangingPunct="1">
              <a:spcBef>
                <a:spcPts val="0"/>
              </a:spcBef>
              <a:spcAft>
                <a:spcPts val="0"/>
              </a:spcAft>
            </a:pPr>
            <a:r>
              <a:rPr lang="en-US" altLang="zh-CN" sz="3200" dirty="0" smtClean="0">
                <a:solidFill>
                  <a:prstClr val="white"/>
                </a:solidFill>
                <a:latin typeface="微软雅黑"/>
                <a:ea typeface="微软雅黑"/>
                <a:sym typeface="+mn-ea"/>
              </a:rPr>
              <a:t>PLANTEAMIENTO</a:t>
            </a:r>
          </a:p>
          <a:p>
            <a:pPr algn="ctr" defTabSz="914400" eaLnBrk="1" fontAlgn="auto" hangingPunct="1">
              <a:spcBef>
                <a:spcPts val="0"/>
              </a:spcBef>
              <a:spcAft>
                <a:spcPts val="0"/>
              </a:spcAft>
            </a:pPr>
            <a:r>
              <a:rPr lang="en-US" altLang="zh-CN" sz="3200" b="1" spc="250" dirty="0" smtClean="0">
                <a:solidFill>
                  <a:prstClr val="white"/>
                </a:solidFill>
                <a:latin typeface="微软雅黑"/>
                <a:ea typeface="微软雅黑"/>
                <a:sym typeface="+mn-ea"/>
              </a:rPr>
              <a:t>DEL PROBLEMA</a:t>
            </a:r>
            <a:endParaRPr lang="en-US" altLang="zh-CN" sz="3200" b="1" spc="250" dirty="0">
              <a:solidFill>
                <a:prstClr val="white"/>
              </a:solidFill>
              <a:latin typeface="微软雅黑"/>
              <a:ea typeface="微软雅黑"/>
              <a:sym typeface="+mn-ea"/>
            </a:endParaRPr>
          </a:p>
        </p:txBody>
      </p:sp>
      <p:pic>
        <p:nvPicPr>
          <p:cNvPr id="3" name="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546" y="1571223"/>
            <a:ext cx="7431110" cy="38344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标题"/>
          <p:cNvSpPr/>
          <p:nvPr/>
        </p:nvSpPr>
        <p:spPr>
          <a:xfrm>
            <a:off x="7624585" y="3332376"/>
            <a:ext cx="4267383" cy="369332"/>
          </a:xfrm>
          <a:prstGeom prst="rect">
            <a:avLst/>
          </a:prstGeom>
        </p:spPr>
        <p:txBody>
          <a:bodyPr wrap="square">
            <a:spAutoFit/>
          </a:bodyPr>
          <a:lstStyle/>
          <a:p>
            <a:pPr algn="ctr" defTabSz="914400" eaLnBrk="1" fontAlgn="auto" hangingPunct="1">
              <a:spcBef>
                <a:spcPts val="0"/>
              </a:spcBef>
              <a:spcAft>
                <a:spcPts val="0"/>
              </a:spcAft>
            </a:pPr>
            <a:r>
              <a:rPr lang="en-US" altLang="zh-CN" sz="1800" dirty="0">
                <a:solidFill>
                  <a:prstClr val="white"/>
                </a:solidFill>
                <a:latin typeface="微软雅黑"/>
                <a:ea typeface="微软雅黑"/>
                <a:sym typeface="+mn-ea"/>
              </a:rPr>
              <a:t>Á</a:t>
            </a:r>
            <a:r>
              <a:rPr lang="en-US" altLang="zh-CN" sz="1800" dirty="0" smtClean="0">
                <a:solidFill>
                  <a:prstClr val="white"/>
                </a:solidFill>
                <a:latin typeface="微软雅黑"/>
                <a:ea typeface="微软雅黑"/>
                <a:sym typeface="+mn-ea"/>
              </a:rPr>
              <a:t>RBOL DE PROBLEMAS</a:t>
            </a:r>
            <a:endParaRPr lang="en-US" altLang="zh-CN" sz="3200" dirty="0" smtClean="0">
              <a:solidFill>
                <a:prstClr val="white"/>
              </a:solidFill>
              <a:latin typeface="微软雅黑"/>
              <a:ea typeface="微软雅黑"/>
              <a:sym typeface="+mn-ea"/>
            </a:endParaRPr>
          </a:p>
        </p:txBody>
      </p:sp>
    </p:spTree>
    <p:extLst>
      <p:ext uri="{BB962C8B-B14F-4D97-AF65-F5344CB8AC3E}">
        <p14:creationId xmlns:p14="http://schemas.microsoft.com/office/powerpoint/2010/main" val="3669357360"/>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cxnSp>
        <p:nvCxnSpPr>
          <p:cNvPr id="22" name="直接连接符"/>
          <p:cNvCxnSpPr/>
          <p:nvPr/>
        </p:nvCxnSpPr>
        <p:spPr>
          <a:xfrm>
            <a:off x="8098216" y="3332376"/>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7585656" y="2255158"/>
            <a:ext cx="4267383" cy="1077218"/>
          </a:xfrm>
          <a:prstGeom prst="rect">
            <a:avLst/>
          </a:prstGeom>
        </p:spPr>
        <p:txBody>
          <a:bodyPr wrap="square">
            <a:spAutoFit/>
          </a:bodyPr>
          <a:lstStyle/>
          <a:p>
            <a:pPr algn="ctr" defTabSz="914400" eaLnBrk="1" fontAlgn="auto" hangingPunct="1">
              <a:spcBef>
                <a:spcPts val="0"/>
              </a:spcBef>
              <a:spcAft>
                <a:spcPts val="0"/>
              </a:spcAft>
            </a:pPr>
            <a:r>
              <a:rPr lang="en-US" altLang="zh-CN" sz="3200" dirty="0" smtClean="0">
                <a:solidFill>
                  <a:prstClr val="white"/>
                </a:solidFill>
                <a:latin typeface="微软雅黑"/>
                <a:ea typeface="微软雅黑"/>
                <a:sym typeface="+mn-ea"/>
              </a:rPr>
              <a:t>PLANTEAMIENTO</a:t>
            </a:r>
          </a:p>
          <a:p>
            <a:pPr algn="ctr" defTabSz="914400" eaLnBrk="1" fontAlgn="auto" hangingPunct="1">
              <a:spcBef>
                <a:spcPts val="0"/>
              </a:spcBef>
              <a:spcAft>
                <a:spcPts val="0"/>
              </a:spcAft>
            </a:pPr>
            <a:r>
              <a:rPr lang="en-US" altLang="zh-CN" sz="3200" b="1" spc="250" dirty="0" smtClean="0">
                <a:solidFill>
                  <a:prstClr val="white"/>
                </a:solidFill>
                <a:latin typeface="微软雅黑"/>
                <a:ea typeface="微软雅黑"/>
                <a:sym typeface="+mn-ea"/>
              </a:rPr>
              <a:t>DEL PROBLEMA</a:t>
            </a:r>
            <a:endParaRPr lang="en-US" altLang="zh-CN" sz="3200" b="1" spc="250" dirty="0">
              <a:solidFill>
                <a:prstClr val="white"/>
              </a:solidFill>
              <a:latin typeface="微软雅黑"/>
              <a:ea typeface="微软雅黑"/>
              <a:sym typeface="+mn-ea"/>
            </a:endParaRPr>
          </a:p>
        </p:txBody>
      </p:sp>
      <p:sp>
        <p:nvSpPr>
          <p:cNvPr id="10" name="标题"/>
          <p:cNvSpPr/>
          <p:nvPr/>
        </p:nvSpPr>
        <p:spPr>
          <a:xfrm>
            <a:off x="7624585" y="3332376"/>
            <a:ext cx="4267383" cy="369332"/>
          </a:xfrm>
          <a:prstGeom prst="rect">
            <a:avLst/>
          </a:prstGeom>
        </p:spPr>
        <p:txBody>
          <a:bodyPr wrap="square">
            <a:spAutoFit/>
          </a:bodyPr>
          <a:lstStyle/>
          <a:p>
            <a:pPr algn="ctr" defTabSz="914400" eaLnBrk="1" fontAlgn="auto" hangingPunct="1">
              <a:spcBef>
                <a:spcPts val="0"/>
              </a:spcBef>
              <a:spcAft>
                <a:spcPts val="0"/>
              </a:spcAft>
            </a:pPr>
            <a:r>
              <a:rPr lang="en-US" altLang="zh-CN" sz="1800" dirty="0">
                <a:solidFill>
                  <a:prstClr val="white"/>
                </a:solidFill>
                <a:latin typeface="微软雅黑"/>
                <a:ea typeface="微软雅黑"/>
                <a:sym typeface="+mn-ea"/>
              </a:rPr>
              <a:t>Á</a:t>
            </a:r>
            <a:r>
              <a:rPr lang="en-US" altLang="zh-CN" sz="1800" dirty="0" smtClean="0">
                <a:solidFill>
                  <a:prstClr val="white"/>
                </a:solidFill>
                <a:latin typeface="微软雅黑"/>
                <a:ea typeface="微软雅黑"/>
                <a:sym typeface="+mn-ea"/>
              </a:rPr>
              <a:t>RBOL DE OBJETIVOS</a:t>
            </a:r>
            <a:endParaRPr lang="en-US" altLang="zh-CN" sz="3200" dirty="0" smtClean="0">
              <a:solidFill>
                <a:prstClr val="white"/>
              </a:solidFill>
              <a:latin typeface="微软雅黑"/>
              <a:ea typeface="微软雅黑"/>
              <a:sym typeface="+mn-ea"/>
            </a:endParaRPr>
          </a:p>
        </p:txBody>
      </p:sp>
      <p:pic>
        <p:nvPicPr>
          <p:cNvPr id="2" name="1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22" y="1440904"/>
            <a:ext cx="7583181" cy="37829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84450212"/>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a:xfrm>
            <a:off x="2048599" y="240839"/>
            <a:ext cx="9567208" cy="802101"/>
          </a:xfrm>
        </p:spPr>
        <p:txBody>
          <a:bodyPr/>
          <a:lstStyle/>
          <a:p>
            <a:r>
              <a:rPr lang="en-US" altLang="ja-JP" dirty="0" smtClean="0">
                <a:solidFill>
                  <a:schemeClr val="accent1"/>
                </a:solidFill>
                <a:latin typeface="Microsoft YaHei" panose="020B0503020204020204" pitchFamily="34" charset="-122"/>
                <a:ea typeface="Microsoft YaHei" panose="020B0503020204020204" pitchFamily="34" charset="-122"/>
              </a:rPr>
              <a:t>ALCANCES</a:t>
            </a:r>
            <a:endParaRPr kumimoji="1" lang="ja-JP" altLang="en-US" dirty="0">
              <a:latin typeface="Microsoft YaHei" panose="020B0503020204020204" pitchFamily="34" charset="-122"/>
              <a:ea typeface="Microsoft YaHei" panose="020B0503020204020204" pitchFamily="34" charset="-122"/>
            </a:endParaRPr>
          </a:p>
        </p:txBody>
      </p:sp>
      <p:sp>
        <p:nvSpPr>
          <p:cNvPr id="19" name="テキスト プレースホルダー 18"/>
          <p:cNvSpPr>
            <a:spLocks noGrp="1"/>
          </p:cNvSpPr>
          <p:nvPr>
            <p:ph type="body" sz="quarter" idx="13"/>
          </p:nvPr>
        </p:nvSpPr>
        <p:spPr/>
        <p:txBody>
          <a:bodyPr>
            <a:normAutofit fontScale="85000" lnSpcReduction="20000"/>
          </a:bodyPr>
          <a:lstStyle/>
          <a:p>
            <a:r>
              <a:rPr lang="es-ES" altLang="ja-JP" dirty="0"/>
              <a:t>El sistema informático se enfocará en diferentes </a:t>
            </a:r>
            <a:r>
              <a:rPr lang="es-ES" altLang="ja-JP" dirty="0" smtClean="0"/>
              <a:t>módulos:</a:t>
            </a:r>
            <a:endParaRPr kumimoji="1" lang="ja-JP" altLang="en-US" dirty="0"/>
          </a:p>
        </p:txBody>
      </p:sp>
      <p:sp>
        <p:nvSpPr>
          <p:cNvPr id="23" name="テキスト プレースホルダー 22"/>
          <p:cNvSpPr>
            <a:spLocks noGrp="1"/>
          </p:cNvSpPr>
          <p:nvPr>
            <p:ph type="body" sz="quarter" idx="33"/>
          </p:nvPr>
        </p:nvSpPr>
        <p:spPr>
          <a:xfrm>
            <a:off x="441647" y="2870916"/>
            <a:ext cx="1711744" cy="515469"/>
          </a:xfrm>
        </p:spPr>
        <p:txBody>
          <a:bodyPr/>
          <a:lstStyle/>
          <a:p>
            <a:r>
              <a:rPr lang="en-US" altLang="ja-JP" dirty="0"/>
              <a:t>Control de </a:t>
            </a:r>
            <a:r>
              <a:rPr lang="en-US" altLang="ja-JP" dirty="0" err="1"/>
              <a:t>Asesorías</a:t>
            </a:r>
            <a:endParaRPr kumimoji="1" lang="ja-JP" altLang="en-US" dirty="0"/>
          </a:p>
        </p:txBody>
      </p:sp>
      <p:sp>
        <p:nvSpPr>
          <p:cNvPr id="27" name="テキスト プレースホルダー 26"/>
          <p:cNvSpPr>
            <a:spLocks noGrp="1"/>
          </p:cNvSpPr>
          <p:nvPr>
            <p:ph type="body" sz="quarter" idx="37"/>
          </p:nvPr>
        </p:nvSpPr>
        <p:spPr>
          <a:xfrm>
            <a:off x="5098473" y="2913416"/>
            <a:ext cx="2050001" cy="869897"/>
          </a:xfrm>
        </p:spPr>
        <p:txBody>
          <a:bodyPr/>
          <a:lstStyle/>
          <a:p>
            <a:r>
              <a:rPr lang="en-US" altLang="ja-JP" dirty="0"/>
              <a:t>Control de </a:t>
            </a:r>
            <a:r>
              <a:rPr lang="en-US" altLang="ja-JP" dirty="0" err="1"/>
              <a:t>Clientes</a:t>
            </a:r>
            <a:endParaRPr kumimoji="1" lang="ja-JP" altLang="en-US" dirty="0"/>
          </a:p>
        </p:txBody>
      </p:sp>
      <p:sp>
        <p:nvSpPr>
          <p:cNvPr id="28" name="テキスト プレースホルダー 27"/>
          <p:cNvSpPr>
            <a:spLocks noGrp="1"/>
          </p:cNvSpPr>
          <p:nvPr>
            <p:ph type="body" sz="quarter" idx="38"/>
          </p:nvPr>
        </p:nvSpPr>
        <p:spPr>
          <a:xfrm>
            <a:off x="2949867" y="2547316"/>
            <a:ext cx="1711744" cy="515469"/>
          </a:xfrm>
        </p:spPr>
        <p:txBody>
          <a:bodyPr/>
          <a:lstStyle/>
          <a:p>
            <a:r>
              <a:rPr lang="en-US" altLang="ja-JP" dirty="0"/>
              <a:t>Control de </a:t>
            </a:r>
            <a:r>
              <a:rPr lang="en-US" altLang="ja-JP" dirty="0" err="1"/>
              <a:t>Cotizaciones</a:t>
            </a:r>
            <a:endParaRPr kumimoji="1" lang="ja-JP" altLang="en-US" dirty="0"/>
          </a:p>
        </p:txBody>
      </p:sp>
      <p:sp>
        <p:nvSpPr>
          <p:cNvPr id="9" name="8 Elipse"/>
          <p:cNvSpPr/>
          <p:nvPr/>
        </p:nvSpPr>
        <p:spPr>
          <a:xfrm>
            <a:off x="3060700" y="4540263"/>
            <a:ext cx="1727200" cy="16891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1" name="30 Elipse"/>
          <p:cNvSpPr/>
          <p:nvPr/>
        </p:nvSpPr>
        <p:spPr>
          <a:xfrm>
            <a:off x="190499" y="4419610"/>
            <a:ext cx="1765300" cy="1689100"/>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10" name="9 Rectángulo"/>
          <p:cNvSpPr/>
          <p:nvPr/>
        </p:nvSpPr>
        <p:spPr>
          <a:xfrm>
            <a:off x="4889499" y="5184771"/>
            <a:ext cx="1308100" cy="247652"/>
          </a:xfrm>
          <a:prstGeom prst="rect">
            <a:avLst/>
          </a:prstGeom>
          <a:solidFill>
            <a:schemeClr val="bg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2" name="31 Elipse"/>
          <p:cNvSpPr/>
          <p:nvPr/>
        </p:nvSpPr>
        <p:spPr>
          <a:xfrm>
            <a:off x="7677892" y="5092243"/>
            <a:ext cx="1727200" cy="1689100"/>
          </a:xfrm>
          <a:prstGeom prst="ellipse">
            <a:avLst/>
          </a:prstGeom>
          <a:solidFill>
            <a:schemeClr val="accent4">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3" name="32 Elipse"/>
          <p:cNvSpPr/>
          <p:nvPr/>
        </p:nvSpPr>
        <p:spPr>
          <a:xfrm>
            <a:off x="6083300" y="4578351"/>
            <a:ext cx="1727200" cy="1689100"/>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5" name="テキスト プレースホルダー 26"/>
          <p:cNvSpPr>
            <a:spLocks noGrp="1"/>
          </p:cNvSpPr>
          <p:nvPr>
            <p:ph type="body" sz="quarter" idx="37"/>
          </p:nvPr>
        </p:nvSpPr>
        <p:spPr>
          <a:xfrm>
            <a:off x="7061202" y="3811631"/>
            <a:ext cx="2514599" cy="987988"/>
          </a:xfrm>
        </p:spPr>
        <p:txBody>
          <a:bodyPr/>
          <a:lstStyle/>
          <a:p>
            <a:r>
              <a:rPr lang="en-US" altLang="ja-JP" dirty="0"/>
              <a:t>Control de </a:t>
            </a:r>
            <a:endParaRPr lang="en-US" altLang="ja-JP" dirty="0" smtClean="0"/>
          </a:p>
          <a:p>
            <a:r>
              <a:rPr lang="en-US" altLang="ja-JP" dirty="0" err="1" smtClean="0"/>
              <a:t>Reserva</a:t>
            </a:r>
            <a:r>
              <a:rPr lang="en-US" altLang="ja-JP" dirty="0" smtClean="0"/>
              <a:t> </a:t>
            </a:r>
            <a:r>
              <a:rPr lang="en-US" altLang="ja-JP" dirty="0"/>
              <a:t>de </a:t>
            </a:r>
            <a:r>
              <a:rPr lang="en-US" altLang="ja-JP" dirty="0" err="1" smtClean="0"/>
              <a:t>vehículos</a:t>
            </a:r>
            <a:endParaRPr lang="en-US" altLang="ja-JP" dirty="0"/>
          </a:p>
        </p:txBody>
      </p:sp>
      <p:sp>
        <p:nvSpPr>
          <p:cNvPr id="37" name="テキスト プレースホルダー 21"/>
          <p:cNvSpPr>
            <a:spLocks noGrp="1"/>
          </p:cNvSpPr>
          <p:nvPr>
            <p:ph type="body" sz="quarter" idx="32"/>
          </p:nvPr>
        </p:nvSpPr>
        <p:spPr>
          <a:xfrm>
            <a:off x="9299156" y="646583"/>
            <a:ext cx="1711744" cy="515469"/>
          </a:xfrm>
        </p:spPr>
        <p:txBody>
          <a:bodyPr/>
          <a:lstStyle/>
          <a:p>
            <a:r>
              <a:rPr lang="es-SV" dirty="0"/>
              <a:t>Seguridad</a:t>
            </a:r>
            <a:endParaRPr lang="en-US" altLang="ja-JP" dirty="0"/>
          </a:p>
        </p:txBody>
      </p:sp>
      <p:sp>
        <p:nvSpPr>
          <p:cNvPr id="38" name="37 Elipse"/>
          <p:cNvSpPr/>
          <p:nvPr/>
        </p:nvSpPr>
        <p:spPr>
          <a:xfrm>
            <a:off x="1599212" y="5184772"/>
            <a:ext cx="1725877" cy="1504043"/>
          </a:xfrm>
          <a:prstGeom prst="ellipse">
            <a:avLst/>
          </a:prstGeom>
          <a:solidFill>
            <a:srgbClr val="00703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9" name="テキスト プレースホルダー 21"/>
          <p:cNvSpPr>
            <a:spLocks noGrp="1"/>
          </p:cNvSpPr>
          <p:nvPr>
            <p:ph type="body" sz="quarter" idx="32"/>
          </p:nvPr>
        </p:nvSpPr>
        <p:spPr>
          <a:xfrm>
            <a:off x="10155028" y="3666632"/>
            <a:ext cx="1711744" cy="515469"/>
          </a:xfrm>
        </p:spPr>
        <p:txBody>
          <a:bodyPr/>
          <a:lstStyle/>
          <a:p>
            <a:r>
              <a:rPr lang="es-ES" altLang="ja-JP" dirty="0" smtClean="0"/>
              <a:t>Ayuda</a:t>
            </a:r>
            <a:endParaRPr lang="en-US" altLang="ja-JP" dirty="0"/>
          </a:p>
        </p:txBody>
      </p:sp>
      <p:sp>
        <p:nvSpPr>
          <p:cNvPr id="42" name="41 Elipse"/>
          <p:cNvSpPr/>
          <p:nvPr/>
        </p:nvSpPr>
        <p:spPr>
          <a:xfrm>
            <a:off x="9334335" y="317503"/>
            <a:ext cx="1727200" cy="1689100"/>
          </a:xfrm>
          <a:prstGeom prst="ellipse">
            <a:avLst/>
          </a:prstGeom>
          <a:solidFill>
            <a:srgbClr val="0070C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43" name="テキスト プレースホルダー 21"/>
          <p:cNvSpPr>
            <a:spLocks noGrp="1"/>
          </p:cNvSpPr>
          <p:nvPr>
            <p:ph type="body" sz="quarter" idx="32"/>
          </p:nvPr>
        </p:nvSpPr>
        <p:spPr>
          <a:xfrm>
            <a:off x="8757509" y="2389075"/>
            <a:ext cx="1711744" cy="515469"/>
          </a:xfrm>
        </p:spPr>
        <p:txBody>
          <a:bodyPr/>
          <a:lstStyle/>
          <a:p>
            <a:r>
              <a:rPr lang="es-SV" dirty="0" smtClean="0"/>
              <a:t>Respaldo y Restauración</a:t>
            </a:r>
            <a:endParaRPr lang="en-US" altLang="ja-JP" dirty="0"/>
          </a:p>
        </p:txBody>
      </p:sp>
      <p:sp>
        <p:nvSpPr>
          <p:cNvPr id="29" name="テキスト プレースホルダー 28"/>
          <p:cNvSpPr>
            <a:spLocks noGrp="1"/>
          </p:cNvSpPr>
          <p:nvPr>
            <p:ph type="body" sz="quarter" idx="39"/>
          </p:nvPr>
        </p:nvSpPr>
        <p:spPr>
          <a:xfrm>
            <a:off x="190499" y="5006424"/>
            <a:ext cx="1844247" cy="515469"/>
          </a:xfrm>
        </p:spPr>
        <p:txBody>
          <a:bodyPr/>
          <a:lstStyle/>
          <a:p>
            <a:r>
              <a:rPr lang="en-US" altLang="ja-JP" dirty="0"/>
              <a:t>Control de </a:t>
            </a:r>
            <a:r>
              <a:rPr lang="en-US" altLang="ja-JP" dirty="0" err="1"/>
              <a:t>Paquetes</a:t>
            </a:r>
            <a:endParaRPr kumimoji="1" lang="ja-JP" altLang="en-US" dirty="0"/>
          </a:p>
        </p:txBody>
      </p:sp>
      <p:sp>
        <p:nvSpPr>
          <p:cNvPr id="30" name="テキスト プレースホルダー 29"/>
          <p:cNvSpPr>
            <a:spLocks noGrp="1"/>
          </p:cNvSpPr>
          <p:nvPr>
            <p:ph type="body" sz="quarter" idx="40"/>
          </p:nvPr>
        </p:nvSpPr>
        <p:spPr>
          <a:xfrm>
            <a:off x="3060702" y="5165167"/>
            <a:ext cx="1844247" cy="515469"/>
          </a:xfrm>
        </p:spPr>
        <p:txBody>
          <a:bodyPr/>
          <a:lstStyle/>
          <a:p>
            <a:r>
              <a:rPr lang="en-US" altLang="ja-JP" dirty="0"/>
              <a:t>Control de Tours</a:t>
            </a:r>
            <a:endParaRPr kumimoji="1" lang="ja-JP" altLang="en-US" dirty="0"/>
          </a:p>
        </p:txBody>
      </p:sp>
      <p:sp>
        <p:nvSpPr>
          <p:cNvPr id="34" name="テキスト プレースホルダー 26"/>
          <p:cNvSpPr>
            <a:spLocks noGrp="1"/>
          </p:cNvSpPr>
          <p:nvPr>
            <p:ph type="body" sz="quarter" idx="37"/>
          </p:nvPr>
        </p:nvSpPr>
        <p:spPr>
          <a:xfrm>
            <a:off x="1955797" y="3904139"/>
            <a:ext cx="1711744" cy="515469"/>
          </a:xfrm>
        </p:spPr>
        <p:txBody>
          <a:bodyPr/>
          <a:lstStyle/>
          <a:p>
            <a:r>
              <a:rPr lang="en-US" altLang="ja-JP" dirty="0"/>
              <a:t>Control de </a:t>
            </a:r>
            <a:r>
              <a:rPr lang="en-US" altLang="ja-JP" dirty="0" err="1" smtClean="0"/>
              <a:t>Reservas</a:t>
            </a:r>
            <a:endParaRPr lang="en-US" altLang="ja-JP" dirty="0"/>
          </a:p>
        </p:txBody>
      </p:sp>
      <p:sp>
        <p:nvSpPr>
          <p:cNvPr id="22" name="テキスト プレースホルダー 21"/>
          <p:cNvSpPr>
            <a:spLocks noGrp="1"/>
          </p:cNvSpPr>
          <p:nvPr>
            <p:ph type="body" sz="quarter" idx="32"/>
          </p:nvPr>
        </p:nvSpPr>
        <p:spPr>
          <a:xfrm>
            <a:off x="1613345" y="5593240"/>
            <a:ext cx="1711744" cy="515469"/>
          </a:xfrm>
        </p:spPr>
        <p:txBody>
          <a:bodyPr/>
          <a:lstStyle/>
          <a:p>
            <a:r>
              <a:rPr lang="en-US" altLang="ja-JP" dirty="0"/>
              <a:t>Control de </a:t>
            </a:r>
            <a:r>
              <a:rPr lang="en-US" altLang="ja-JP" dirty="0" err="1"/>
              <a:t>Contactos</a:t>
            </a:r>
            <a:endParaRPr kumimoji="1" lang="ja-JP" altLang="en-US" dirty="0"/>
          </a:p>
        </p:txBody>
      </p:sp>
      <p:sp>
        <p:nvSpPr>
          <p:cNvPr id="36" name="テキスト プレースホルダー 21"/>
          <p:cNvSpPr>
            <a:spLocks noGrp="1"/>
          </p:cNvSpPr>
          <p:nvPr>
            <p:ph type="body" sz="quarter" idx="32"/>
          </p:nvPr>
        </p:nvSpPr>
        <p:spPr>
          <a:xfrm>
            <a:off x="6081324" y="5165167"/>
            <a:ext cx="1711744" cy="515469"/>
          </a:xfrm>
        </p:spPr>
        <p:txBody>
          <a:bodyPr/>
          <a:lstStyle/>
          <a:p>
            <a:r>
              <a:rPr lang="en-US" altLang="ja-JP" dirty="0"/>
              <a:t>Control de Cargo </a:t>
            </a:r>
            <a:r>
              <a:rPr lang="en-US" altLang="ja-JP" dirty="0" err="1"/>
              <a:t>Expreso</a:t>
            </a:r>
            <a:endParaRPr lang="en-US" altLang="ja-JP" dirty="0"/>
          </a:p>
        </p:txBody>
      </p:sp>
      <p:sp>
        <p:nvSpPr>
          <p:cNvPr id="25" name="テキスト プレースホルダー 24"/>
          <p:cNvSpPr>
            <a:spLocks noGrp="1"/>
          </p:cNvSpPr>
          <p:nvPr>
            <p:ph type="body" sz="quarter" idx="35"/>
          </p:nvPr>
        </p:nvSpPr>
        <p:spPr>
          <a:xfrm>
            <a:off x="7693348" y="5593240"/>
            <a:ext cx="1711744" cy="515469"/>
          </a:xfrm>
        </p:spPr>
        <p:txBody>
          <a:bodyPr/>
          <a:lstStyle/>
          <a:p>
            <a:r>
              <a:rPr lang="en-US" altLang="ja-JP" dirty="0"/>
              <a:t>Control de </a:t>
            </a:r>
            <a:r>
              <a:rPr lang="en-US" altLang="ja-JP" dirty="0" err="1"/>
              <a:t>Ingresos</a:t>
            </a:r>
            <a:endParaRPr kumimoji="1" lang="ja-JP" altLang="en-US" dirty="0"/>
          </a:p>
        </p:txBody>
      </p:sp>
      <p:sp>
        <p:nvSpPr>
          <p:cNvPr id="41" name="テキスト プレースホルダー 21"/>
          <p:cNvSpPr>
            <a:spLocks noGrp="1"/>
          </p:cNvSpPr>
          <p:nvPr>
            <p:ph type="body" sz="quarter" idx="32"/>
          </p:nvPr>
        </p:nvSpPr>
        <p:spPr>
          <a:xfrm>
            <a:off x="9304128" y="945591"/>
            <a:ext cx="1711744" cy="515469"/>
          </a:xfrm>
        </p:spPr>
        <p:txBody>
          <a:bodyPr/>
          <a:lstStyle/>
          <a:p>
            <a:r>
              <a:rPr lang="es-ES" dirty="0" smtClean="0"/>
              <a:t>Seguridad</a:t>
            </a:r>
            <a:endParaRPr lang="es-SV" dirty="0"/>
          </a:p>
          <a:p>
            <a:endParaRPr lang="en-US" altLang="ja-JP" dirty="0"/>
          </a:p>
        </p:txBody>
      </p:sp>
    </p:spTree>
    <p:extLst>
      <p:ext uri="{BB962C8B-B14F-4D97-AF65-F5344CB8AC3E}">
        <p14:creationId xmlns:p14="http://schemas.microsoft.com/office/powerpoint/2010/main" val="176400484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p:cNvSpPr/>
          <p:nvPr/>
        </p:nvSpPr>
        <p:spPr>
          <a:xfrm>
            <a:off x="4286264" y="688136"/>
            <a:ext cx="5372226"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9759076" y="688136"/>
            <a:ext cx="331413"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155875" y="6263989"/>
            <a:ext cx="59358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4559642" y="827383"/>
            <a:ext cx="4980151"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TOURS:</a:t>
            </a:r>
            <a:endParaRPr lang="en-US" altLang="zh-CN" sz="3500" b="1" spc="250" dirty="0">
              <a:solidFill>
                <a:prstClr val="white"/>
              </a:solidFill>
              <a:latin typeface="微软雅黑"/>
              <a:ea typeface="微软雅黑"/>
              <a:sym typeface="+mn-ea"/>
            </a:endParaRPr>
          </a:p>
        </p:txBody>
      </p:sp>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75" y="0"/>
            <a:ext cx="5935832" cy="6426000"/>
          </a:xfrm>
          <a:prstGeom prst="rect">
            <a:avLst/>
          </a:prstGeom>
        </p:spPr>
      </p:pic>
      <p:sp>
        <p:nvSpPr>
          <p:cNvPr id="22" name="矩形"/>
          <p:cNvSpPr/>
          <p:nvPr/>
        </p:nvSpPr>
        <p:spPr>
          <a:xfrm>
            <a:off x="233149" y="113458"/>
            <a:ext cx="5755527" cy="615053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5" name="文本"/>
          <p:cNvSpPr txBox="1"/>
          <p:nvPr/>
        </p:nvSpPr>
        <p:spPr>
          <a:xfrm>
            <a:off x="6133858" y="6341489"/>
            <a:ext cx="6323527" cy="276999"/>
          </a:xfrm>
          <a:prstGeom prst="rect">
            <a:avLst/>
          </a:prstGeom>
          <a:noFill/>
        </p:spPr>
        <p:txBody>
          <a:bodyPr wrap="square" rtlCol="0" anchor="ctr">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a:lnSpc>
                <a:spcPct val="100000"/>
              </a:lnSpc>
              <a:spcAft>
                <a:spcPts val="0"/>
              </a:spcAft>
            </a:pPr>
            <a:r>
              <a:rPr lang="en-US" altLang="zh-CN" sz="1200" i="1" dirty="0" smtClean="0">
                <a:solidFill>
                  <a:schemeClr val="accent2"/>
                </a:solidFill>
                <a:sym typeface="+mn-ea"/>
              </a:rPr>
              <a:t>*LOS TOURS SON DEFINIDOS POR LOS CLIENTES.</a:t>
            </a:r>
            <a:endParaRPr lang="en-US" altLang="zh-CN" sz="1200" i="1" dirty="0">
              <a:solidFill>
                <a:schemeClr val="accent2"/>
              </a:solidFill>
            </a:endParaRPr>
          </a:p>
        </p:txBody>
      </p:sp>
      <p:sp>
        <p:nvSpPr>
          <p:cNvPr id="16" name="椭圆"/>
          <p:cNvSpPr/>
          <p:nvPr/>
        </p:nvSpPr>
        <p:spPr>
          <a:xfrm>
            <a:off x="6387540" y="1863407"/>
            <a:ext cx="1074835" cy="1074835"/>
          </a:xfrm>
          <a:prstGeom prst="ellipse">
            <a:avLst/>
          </a:prstGeom>
          <a:solidFill>
            <a:schemeClr val="accent1"/>
          </a:solidFill>
          <a:ln w="635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mn-ea"/>
            </a:endParaRPr>
          </a:p>
        </p:txBody>
      </p:sp>
      <p:sp>
        <p:nvSpPr>
          <p:cNvPr id="17" name="椭圆"/>
          <p:cNvSpPr/>
          <p:nvPr/>
        </p:nvSpPr>
        <p:spPr>
          <a:xfrm>
            <a:off x="8181583" y="1859357"/>
            <a:ext cx="1074835" cy="1074835"/>
          </a:xfrm>
          <a:prstGeom prst="ellipse">
            <a:avLst/>
          </a:prstGeom>
          <a:solidFill>
            <a:schemeClr val="accent2"/>
          </a:solidFill>
          <a:ln w="635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mn-ea"/>
            </a:endParaRPr>
          </a:p>
        </p:txBody>
      </p:sp>
      <p:sp>
        <p:nvSpPr>
          <p:cNvPr id="18" name="椭圆"/>
          <p:cNvSpPr/>
          <p:nvPr/>
        </p:nvSpPr>
        <p:spPr>
          <a:xfrm>
            <a:off x="9916332" y="1877533"/>
            <a:ext cx="1074835" cy="1074835"/>
          </a:xfrm>
          <a:prstGeom prst="ellipse">
            <a:avLst/>
          </a:prstGeom>
          <a:solidFill>
            <a:schemeClr val="accent1"/>
          </a:solidFill>
          <a:ln w="635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mn-ea"/>
            </a:endParaRPr>
          </a:p>
        </p:txBody>
      </p:sp>
      <p:sp>
        <p:nvSpPr>
          <p:cNvPr id="20" name="图标"/>
          <p:cNvSpPr>
            <a:spLocks noEditPoints="1" noChangeArrowheads="1"/>
          </p:cNvSpPr>
          <p:nvPr/>
        </p:nvSpPr>
        <p:spPr bwMode="auto">
          <a:xfrm>
            <a:off x="6628944" y="2092368"/>
            <a:ext cx="592026" cy="616912"/>
          </a:xfrm>
          <a:custGeom>
            <a:avLst/>
            <a:gdLst>
              <a:gd name="T0" fmla="*/ 2147483647 w 89"/>
              <a:gd name="T1" fmla="*/ 2147483647 h 92"/>
              <a:gd name="T2" fmla="*/ 2147483647 w 89"/>
              <a:gd name="T3" fmla="*/ 2147483647 h 92"/>
              <a:gd name="T4" fmla="*/ 2147483647 w 89"/>
              <a:gd name="T5" fmla="*/ 2147483647 h 92"/>
              <a:gd name="T6" fmla="*/ 2147483647 w 89"/>
              <a:gd name="T7" fmla="*/ 2147483647 h 92"/>
              <a:gd name="T8" fmla="*/ 2147483647 w 89"/>
              <a:gd name="T9" fmla="*/ 2147483647 h 92"/>
              <a:gd name="T10" fmla="*/ 2147483647 w 89"/>
              <a:gd name="T11" fmla="*/ 2147483647 h 92"/>
              <a:gd name="T12" fmla="*/ 2147483647 w 89"/>
              <a:gd name="T13" fmla="*/ 2147483647 h 92"/>
              <a:gd name="T14" fmla="*/ 2147483647 w 89"/>
              <a:gd name="T15" fmla="*/ 2147483647 h 92"/>
              <a:gd name="T16" fmla="*/ 2147483647 w 89"/>
              <a:gd name="T17" fmla="*/ 2147483647 h 92"/>
              <a:gd name="T18" fmla="*/ 2147483647 w 89"/>
              <a:gd name="T19" fmla="*/ 2147483647 h 92"/>
              <a:gd name="T20" fmla="*/ 2147483647 w 89"/>
              <a:gd name="T21" fmla="*/ 2147483647 h 92"/>
              <a:gd name="T22" fmla="*/ 2147483647 w 89"/>
              <a:gd name="T23" fmla="*/ 2147483647 h 92"/>
              <a:gd name="T24" fmla="*/ 2147483647 w 89"/>
              <a:gd name="T25" fmla="*/ 2147483647 h 92"/>
              <a:gd name="T26" fmla="*/ 2147483647 w 89"/>
              <a:gd name="T27" fmla="*/ 2147483647 h 92"/>
              <a:gd name="T28" fmla="*/ 2147483647 w 89"/>
              <a:gd name="T29" fmla="*/ 2147483647 h 92"/>
              <a:gd name="T30" fmla="*/ 2147483647 w 89"/>
              <a:gd name="T31" fmla="*/ 2147483647 h 92"/>
              <a:gd name="T32" fmla="*/ 2147483647 w 89"/>
              <a:gd name="T33" fmla="*/ 2147483647 h 92"/>
              <a:gd name="T34" fmla="*/ 2147483647 w 89"/>
              <a:gd name="T35" fmla="*/ 2147483647 h 92"/>
              <a:gd name="T36" fmla="*/ 2147483647 w 89"/>
              <a:gd name="T37" fmla="*/ 2147483647 h 92"/>
              <a:gd name="T38" fmla="*/ 2147483647 w 89"/>
              <a:gd name="T39" fmla="*/ 2147483647 h 92"/>
              <a:gd name="T40" fmla="*/ 2147483647 w 89"/>
              <a:gd name="T41" fmla="*/ 2147483647 h 92"/>
              <a:gd name="T42" fmla="*/ 2147483647 w 89"/>
              <a:gd name="T43" fmla="*/ 2147483647 h 92"/>
              <a:gd name="T44" fmla="*/ 2147483647 w 89"/>
              <a:gd name="T45" fmla="*/ 2147483647 h 92"/>
              <a:gd name="T46" fmla="*/ 2147483647 w 89"/>
              <a:gd name="T47" fmla="*/ 2147483647 h 92"/>
              <a:gd name="T48" fmla="*/ 2147483647 w 89"/>
              <a:gd name="T49" fmla="*/ 2147483647 h 92"/>
              <a:gd name="T50" fmla="*/ 2147483647 w 89"/>
              <a:gd name="T51" fmla="*/ 2147483647 h 92"/>
              <a:gd name="T52" fmla="*/ 2147483647 w 89"/>
              <a:gd name="T53" fmla="*/ 2147483647 h 92"/>
              <a:gd name="T54" fmla="*/ 2147483647 w 89"/>
              <a:gd name="T55" fmla="*/ 2147483647 h 92"/>
              <a:gd name="T56" fmla="*/ 2147483647 w 89"/>
              <a:gd name="T57" fmla="*/ 2147483647 h 92"/>
              <a:gd name="T58" fmla="*/ 2147483647 w 89"/>
              <a:gd name="T59" fmla="*/ 2147483647 h 92"/>
              <a:gd name="T60" fmla="*/ 2147483647 w 89"/>
              <a:gd name="T61" fmla="*/ 2147483647 h 92"/>
              <a:gd name="T62" fmla="*/ 2147483647 w 89"/>
              <a:gd name="T63" fmla="*/ 2147483647 h 92"/>
              <a:gd name="T64" fmla="*/ 2147483647 w 89"/>
              <a:gd name="T65" fmla="*/ 2147483647 h 92"/>
              <a:gd name="T66" fmla="*/ 2147483647 w 89"/>
              <a:gd name="T67" fmla="*/ 2147483647 h 92"/>
              <a:gd name="T68" fmla="*/ 2147483647 w 89"/>
              <a:gd name="T69" fmla="*/ 2147483647 h 92"/>
              <a:gd name="T70" fmla="*/ 2147483647 w 89"/>
              <a:gd name="T71" fmla="*/ 2147483647 h 92"/>
              <a:gd name="T72" fmla="*/ 2147483647 w 89"/>
              <a:gd name="T73" fmla="*/ 2147483647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9"/>
              <a:gd name="T112" fmla="*/ 0 h 92"/>
              <a:gd name="T113" fmla="*/ 89 w 89"/>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9" h="92">
                <a:moveTo>
                  <a:pt x="45" y="0"/>
                </a:moveTo>
                <a:cubicBezTo>
                  <a:pt x="40" y="0"/>
                  <a:pt x="35" y="5"/>
                  <a:pt x="35" y="11"/>
                </a:cubicBezTo>
                <a:cubicBezTo>
                  <a:pt x="35" y="16"/>
                  <a:pt x="40" y="21"/>
                  <a:pt x="45" y="21"/>
                </a:cubicBezTo>
                <a:cubicBezTo>
                  <a:pt x="51" y="21"/>
                  <a:pt x="56" y="16"/>
                  <a:pt x="56" y="11"/>
                </a:cubicBezTo>
                <a:cubicBezTo>
                  <a:pt x="56" y="5"/>
                  <a:pt x="51" y="0"/>
                  <a:pt x="45" y="0"/>
                </a:cubicBezTo>
                <a:close/>
                <a:moveTo>
                  <a:pt x="70" y="10"/>
                </a:moveTo>
                <a:cubicBezTo>
                  <a:pt x="65" y="10"/>
                  <a:pt x="61" y="14"/>
                  <a:pt x="61" y="18"/>
                </a:cubicBezTo>
                <a:cubicBezTo>
                  <a:pt x="61" y="23"/>
                  <a:pt x="65" y="27"/>
                  <a:pt x="70" y="27"/>
                </a:cubicBezTo>
                <a:cubicBezTo>
                  <a:pt x="74" y="27"/>
                  <a:pt x="78" y="23"/>
                  <a:pt x="78" y="18"/>
                </a:cubicBezTo>
                <a:cubicBezTo>
                  <a:pt x="78" y="14"/>
                  <a:pt x="74" y="10"/>
                  <a:pt x="70" y="10"/>
                </a:cubicBezTo>
                <a:close/>
                <a:moveTo>
                  <a:pt x="30" y="52"/>
                </a:moveTo>
                <a:cubicBezTo>
                  <a:pt x="30" y="55"/>
                  <a:pt x="30" y="55"/>
                  <a:pt x="30" y="55"/>
                </a:cubicBezTo>
                <a:cubicBezTo>
                  <a:pt x="30" y="55"/>
                  <a:pt x="30" y="55"/>
                  <a:pt x="30" y="55"/>
                </a:cubicBezTo>
                <a:cubicBezTo>
                  <a:pt x="32" y="85"/>
                  <a:pt x="32" y="85"/>
                  <a:pt x="32" y="85"/>
                </a:cubicBezTo>
                <a:cubicBezTo>
                  <a:pt x="24" y="85"/>
                  <a:pt x="24" y="85"/>
                  <a:pt x="24" y="85"/>
                </a:cubicBezTo>
                <a:cubicBezTo>
                  <a:pt x="22" y="59"/>
                  <a:pt x="22" y="59"/>
                  <a:pt x="22" y="59"/>
                </a:cubicBezTo>
                <a:cubicBezTo>
                  <a:pt x="19" y="59"/>
                  <a:pt x="19" y="59"/>
                  <a:pt x="19" y="59"/>
                </a:cubicBezTo>
                <a:cubicBezTo>
                  <a:pt x="17" y="85"/>
                  <a:pt x="17" y="85"/>
                  <a:pt x="17" y="85"/>
                </a:cubicBezTo>
                <a:cubicBezTo>
                  <a:pt x="10" y="85"/>
                  <a:pt x="10" y="85"/>
                  <a:pt x="10" y="85"/>
                </a:cubicBezTo>
                <a:cubicBezTo>
                  <a:pt x="11" y="55"/>
                  <a:pt x="11" y="55"/>
                  <a:pt x="11" y="55"/>
                </a:cubicBezTo>
                <a:cubicBezTo>
                  <a:pt x="10" y="43"/>
                  <a:pt x="10" y="43"/>
                  <a:pt x="10" y="43"/>
                </a:cubicBezTo>
                <a:cubicBezTo>
                  <a:pt x="4" y="53"/>
                  <a:pt x="4" y="53"/>
                  <a:pt x="4" y="53"/>
                </a:cubicBezTo>
                <a:cubicBezTo>
                  <a:pt x="0" y="50"/>
                  <a:pt x="0" y="50"/>
                  <a:pt x="0" y="50"/>
                </a:cubicBezTo>
                <a:cubicBezTo>
                  <a:pt x="10" y="28"/>
                  <a:pt x="10" y="28"/>
                  <a:pt x="10" y="28"/>
                </a:cubicBezTo>
                <a:cubicBezTo>
                  <a:pt x="16" y="28"/>
                  <a:pt x="16" y="28"/>
                  <a:pt x="16" y="28"/>
                </a:cubicBezTo>
                <a:cubicBezTo>
                  <a:pt x="21" y="35"/>
                  <a:pt x="21" y="35"/>
                  <a:pt x="21" y="35"/>
                </a:cubicBezTo>
                <a:cubicBezTo>
                  <a:pt x="26" y="28"/>
                  <a:pt x="26" y="28"/>
                  <a:pt x="26" y="28"/>
                </a:cubicBezTo>
                <a:cubicBezTo>
                  <a:pt x="31" y="28"/>
                  <a:pt x="31" y="28"/>
                  <a:pt x="31" y="28"/>
                </a:cubicBezTo>
                <a:cubicBezTo>
                  <a:pt x="33" y="24"/>
                  <a:pt x="33" y="24"/>
                  <a:pt x="33" y="24"/>
                </a:cubicBezTo>
                <a:cubicBezTo>
                  <a:pt x="44" y="24"/>
                  <a:pt x="44" y="24"/>
                  <a:pt x="44" y="24"/>
                </a:cubicBezTo>
                <a:cubicBezTo>
                  <a:pt x="43" y="25"/>
                  <a:pt x="43" y="25"/>
                  <a:pt x="43" y="25"/>
                </a:cubicBezTo>
                <a:cubicBezTo>
                  <a:pt x="44" y="27"/>
                  <a:pt x="44" y="27"/>
                  <a:pt x="44" y="27"/>
                </a:cubicBezTo>
                <a:cubicBezTo>
                  <a:pt x="41" y="44"/>
                  <a:pt x="41" y="44"/>
                  <a:pt x="41" y="44"/>
                </a:cubicBezTo>
                <a:cubicBezTo>
                  <a:pt x="45" y="48"/>
                  <a:pt x="45" y="48"/>
                  <a:pt x="45" y="48"/>
                </a:cubicBezTo>
                <a:cubicBezTo>
                  <a:pt x="45" y="48"/>
                  <a:pt x="45" y="48"/>
                  <a:pt x="45" y="48"/>
                </a:cubicBezTo>
                <a:cubicBezTo>
                  <a:pt x="45" y="48"/>
                  <a:pt x="45" y="48"/>
                  <a:pt x="45" y="48"/>
                </a:cubicBezTo>
                <a:cubicBezTo>
                  <a:pt x="45" y="48"/>
                  <a:pt x="45" y="48"/>
                  <a:pt x="45" y="48"/>
                </a:cubicBezTo>
                <a:cubicBezTo>
                  <a:pt x="45" y="48"/>
                  <a:pt x="45" y="48"/>
                  <a:pt x="45" y="48"/>
                </a:cubicBezTo>
                <a:cubicBezTo>
                  <a:pt x="49" y="44"/>
                  <a:pt x="49" y="44"/>
                  <a:pt x="49" y="44"/>
                </a:cubicBezTo>
                <a:cubicBezTo>
                  <a:pt x="47" y="27"/>
                  <a:pt x="47" y="27"/>
                  <a:pt x="47" y="27"/>
                </a:cubicBezTo>
                <a:cubicBezTo>
                  <a:pt x="48" y="25"/>
                  <a:pt x="48" y="25"/>
                  <a:pt x="48" y="25"/>
                </a:cubicBezTo>
                <a:cubicBezTo>
                  <a:pt x="47" y="24"/>
                  <a:pt x="47" y="24"/>
                  <a:pt x="47" y="24"/>
                </a:cubicBezTo>
                <a:cubicBezTo>
                  <a:pt x="58" y="24"/>
                  <a:pt x="58" y="24"/>
                  <a:pt x="58" y="24"/>
                </a:cubicBezTo>
                <a:cubicBezTo>
                  <a:pt x="59" y="28"/>
                  <a:pt x="59" y="28"/>
                  <a:pt x="59" y="28"/>
                </a:cubicBezTo>
                <a:cubicBezTo>
                  <a:pt x="64" y="28"/>
                  <a:pt x="64" y="28"/>
                  <a:pt x="64" y="28"/>
                </a:cubicBezTo>
                <a:cubicBezTo>
                  <a:pt x="70" y="35"/>
                  <a:pt x="70" y="35"/>
                  <a:pt x="70" y="35"/>
                </a:cubicBezTo>
                <a:cubicBezTo>
                  <a:pt x="75" y="28"/>
                  <a:pt x="75" y="28"/>
                  <a:pt x="75" y="28"/>
                </a:cubicBezTo>
                <a:cubicBezTo>
                  <a:pt x="80" y="28"/>
                  <a:pt x="80" y="28"/>
                  <a:pt x="80" y="28"/>
                </a:cubicBezTo>
                <a:cubicBezTo>
                  <a:pt x="89" y="48"/>
                  <a:pt x="89" y="48"/>
                  <a:pt x="89" y="48"/>
                </a:cubicBezTo>
                <a:cubicBezTo>
                  <a:pt x="85" y="51"/>
                  <a:pt x="85" y="51"/>
                  <a:pt x="85" y="51"/>
                </a:cubicBezTo>
                <a:cubicBezTo>
                  <a:pt x="79" y="41"/>
                  <a:pt x="79" y="41"/>
                  <a:pt x="79" y="41"/>
                </a:cubicBezTo>
                <a:cubicBezTo>
                  <a:pt x="79" y="55"/>
                  <a:pt x="79" y="55"/>
                  <a:pt x="79" y="55"/>
                </a:cubicBezTo>
                <a:cubicBezTo>
                  <a:pt x="79" y="55"/>
                  <a:pt x="79" y="55"/>
                  <a:pt x="79" y="55"/>
                </a:cubicBezTo>
                <a:cubicBezTo>
                  <a:pt x="80" y="85"/>
                  <a:pt x="80" y="85"/>
                  <a:pt x="80" y="85"/>
                </a:cubicBezTo>
                <a:cubicBezTo>
                  <a:pt x="72" y="85"/>
                  <a:pt x="72" y="85"/>
                  <a:pt x="72" y="85"/>
                </a:cubicBezTo>
                <a:cubicBezTo>
                  <a:pt x="71" y="59"/>
                  <a:pt x="71" y="59"/>
                  <a:pt x="71" y="59"/>
                </a:cubicBezTo>
                <a:cubicBezTo>
                  <a:pt x="68" y="59"/>
                  <a:pt x="68" y="59"/>
                  <a:pt x="68" y="59"/>
                </a:cubicBezTo>
                <a:cubicBezTo>
                  <a:pt x="66" y="85"/>
                  <a:pt x="66" y="85"/>
                  <a:pt x="66" y="85"/>
                </a:cubicBezTo>
                <a:cubicBezTo>
                  <a:pt x="59" y="85"/>
                  <a:pt x="59" y="85"/>
                  <a:pt x="59" y="85"/>
                </a:cubicBezTo>
                <a:cubicBezTo>
                  <a:pt x="60" y="55"/>
                  <a:pt x="60" y="55"/>
                  <a:pt x="60" y="55"/>
                </a:cubicBezTo>
                <a:cubicBezTo>
                  <a:pt x="60" y="53"/>
                  <a:pt x="60" y="53"/>
                  <a:pt x="60" y="53"/>
                </a:cubicBezTo>
                <a:cubicBezTo>
                  <a:pt x="57" y="55"/>
                  <a:pt x="57" y="55"/>
                  <a:pt x="57" y="55"/>
                </a:cubicBezTo>
                <a:cubicBezTo>
                  <a:pt x="58" y="92"/>
                  <a:pt x="58" y="92"/>
                  <a:pt x="58" y="92"/>
                </a:cubicBezTo>
                <a:cubicBezTo>
                  <a:pt x="49" y="92"/>
                  <a:pt x="49" y="92"/>
                  <a:pt x="49" y="92"/>
                </a:cubicBezTo>
                <a:cubicBezTo>
                  <a:pt x="47" y="61"/>
                  <a:pt x="47" y="61"/>
                  <a:pt x="47" y="61"/>
                </a:cubicBezTo>
                <a:cubicBezTo>
                  <a:pt x="43" y="61"/>
                  <a:pt x="43" y="61"/>
                  <a:pt x="43" y="61"/>
                </a:cubicBezTo>
                <a:cubicBezTo>
                  <a:pt x="42" y="92"/>
                  <a:pt x="42" y="92"/>
                  <a:pt x="42" y="92"/>
                </a:cubicBezTo>
                <a:cubicBezTo>
                  <a:pt x="32" y="92"/>
                  <a:pt x="32" y="92"/>
                  <a:pt x="32" y="92"/>
                </a:cubicBezTo>
                <a:cubicBezTo>
                  <a:pt x="34" y="55"/>
                  <a:pt x="34" y="55"/>
                  <a:pt x="34" y="55"/>
                </a:cubicBezTo>
                <a:cubicBezTo>
                  <a:pt x="30" y="52"/>
                  <a:pt x="30" y="52"/>
                  <a:pt x="30" y="52"/>
                </a:cubicBezTo>
                <a:close/>
                <a:moveTo>
                  <a:pt x="21" y="10"/>
                </a:moveTo>
                <a:cubicBezTo>
                  <a:pt x="16" y="10"/>
                  <a:pt x="13" y="14"/>
                  <a:pt x="13" y="18"/>
                </a:cubicBezTo>
                <a:cubicBezTo>
                  <a:pt x="13" y="23"/>
                  <a:pt x="16" y="27"/>
                  <a:pt x="21" y="27"/>
                </a:cubicBezTo>
                <a:cubicBezTo>
                  <a:pt x="25" y="27"/>
                  <a:pt x="29" y="23"/>
                  <a:pt x="29" y="18"/>
                </a:cubicBezTo>
                <a:cubicBezTo>
                  <a:pt x="29" y="14"/>
                  <a:pt x="25" y="10"/>
                  <a:pt x="21" y="1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sz="2400">
              <a:solidFill>
                <a:srgbClr val="000000"/>
              </a:solidFill>
              <a:latin typeface="+mn-ea"/>
            </a:endParaRPr>
          </a:p>
        </p:txBody>
      </p:sp>
      <p:sp>
        <p:nvSpPr>
          <p:cNvPr id="21" name="图标"/>
          <p:cNvSpPr>
            <a:spLocks noChangeAspect="1" noChangeArrowheads="1"/>
          </p:cNvSpPr>
          <p:nvPr/>
        </p:nvSpPr>
        <p:spPr bwMode="auto">
          <a:xfrm>
            <a:off x="8364518" y="2148192"/>
            <a:ext cx="708965" cy="497165"/>
          </a:xfrm>
          <a:custGeom>
            <a:avLst/>
            <a:gdLst>
              <a:gd name="T0" fmla="*/ 410562 w 2074863"/>
              <a:gd name="T1" fmla="*/ 138366 h 1449388"/>
              <a:gd name="T2" fmla="*/ 424299 w 2074863"/>
              <a:gd name="T3" fmla="*/ 143238 h 1449388"/>
              <a:gd name="T4" fmla="*/ 424991 w 2074863"/>
              <a:gd name="T5" fmla="*/ 128538 h 1449388"/>
              <a:gd name="T6" fmla="*/ 120959 w 2074863"/>
              <a:gd name="T7" fmla="*/ 38719 h 1449388"/>
              <a:gd name="T8" fmla="*/ 116712 w 2074863"/>
              <a:gd name="T9" fmla="*/ 53209 h 1449388"/>
              <a:gd name="T10" fmla="*/ 103884 w 2074863"/>
              <a:gd name="T11" fmla="*/ 44978 h 1449388"/>
              <a:gd name="T12" fmla="*/ 378420 w 2074863"/>
              <a:gd name="T13" fmla="*/ 33907 h 1449388"/>
              <a:gd name="T14" fmla="*/ 446419 w 2074863"/>
              <a:gd name="T15" fmla="*/ 131148 h 1449388"/>
              <a:gd name="T16" fmla="*/ 375569 w 2074863"/>
              <a:gd name="T17" fmla="*/ 107403 h 1449388"/>
              <a:gd name="T18" fmla="*/ 115187 w 2074863"/>
              <a:gd name="T19" fmla="*/ 17225 h 1449388"/>
              <a:gd name="T20" fmla="*/ 35807 w 2074863"/>
              <a:gd name="T21" fmla="*/ 85259 h 1449388"/>
              <a:gd name="T22" fmla="*/ 70061 w 2074863"/>
              <a:gd name="T23" fmla="*/ 97264 h 1449388"/>
              <a:gd name="T24" fmla="*/ 115187 w 2074863"/>
              <a:gd name="T25" fmla="*/ 17225 h 1449388"/>
              <a:gd name="T26" fmla="*/ 161434 w 2074863"/>
              <a:gd name="T27" fmla="*/ 50111 h 1449388"/>
              <a:gd name="T28" fmla="*/ 215706 w 2074863"/>
              <a:gd name="T29" fmla="*/ 65771 h 1449388"/>
              <a:gd name="T30" fmla="*/ 280418 w 2074863"/>
              <a:gd name="T31" fmla="*/ 83867 h 1449388"/>
              <a:gd name="T32" fmla="*/ 330634 w 2074863"/>
              <a:gd name="T33" fmla="*/ 79429 h 1449388"/>
              <a:gd name="T34" fmla="*/ 380333 w 2074863"/>
              <a:gd name="T35" fmla="*/ 134239 h 1449388"/>
              <a:gd name="T36" fmla="*/ 388530 w 2074863"/>
              <a:gd name="T37" fmla="*/ 176520 h 1449388"/>
              <a:gd name="T38" fmla="*/ 326665 w 2074863"/>
              <a:gd name="T39" fmla="*/ 201401 h 1449388"/>
              <a:gd name="T40" fmla="*/ 266354 w 2074863"/>
              <a:gd name="T41" fmla="*/ 153030 h 1449388"/>
              <a:gd name="T42" fmla="*/ 170580 w 2074863"/>
              <a:gd name="T43" fmla="*/ 123973 h 1449388"/>
              <a:gd name="T44" fmla="*/ 154791 w 2074863"/>
              <a:gd name="T45" fmla="*/ 74297 h 1449388"/>
              <a:gd name="T46" fmla="*/ 77050 w 2074863"/>
              <a:gd name="T47" fmla="*/ 114751 h 1449388"/>
              <a:gd name="T48" fmla="*/ 103107 w 2074863"/>
              <a:gd name="T49" fmla="*/ 163122 h 1449388"/>
              <a:gd name="T50" fmla="*/ 125627 w 2074863"/>
              <a:gd name="T51" fmla="*/ 189657 h 1449388"/>
              <a:gd name="T52" fmla="*/ 144782 w 2074863"/>
              <a:gd name="T53" fmla="*/ 212450 h 1449388"/>
              <a:gd name="T54" fmla="*/ 163074 w 2074863"/>
              <a:gd name="T55" fmla="*/ 238985 h 1449388"/>
              <a:gd name="T56" fmla="*/ 189476 w 2074863"/>
              <a:gd name="T57" fmla="*/ 293533 h 1449388"/>
              <a:gd name="T58" fmla="*/ 216310 w 2074863"/>
              <a:gd name="T59" fmla="*/ 299623 h 1449388"/>
              <a:gd name="T60" fmla="*/ 181969 w 2074863"/>
              <a:gd name="T61" fmla="*/ 253774 h 1449388"/>
              <a:gd name="T62" fmla="*/ 189131 w 2074863"/>
              <a:gd name="T63" fmla="*/ 243944 h 1449388"/>
              <a:gd name="T64" fmla="*/ 248062 w 2074863"/>
              <a:gd name="T65" fmla="*/ 297100 h 1449388"/>
              <a:gd name="T66" fmla="*/ 263420 w 2074863"/>
              <a:gd name="T67" fmla="*/ 282658 h 1449388"/>
              <a:gd name="T68" fmla="*/ 199312 w 2074863"/>
              <a:gd name="T69" fmla="*/ 213842 h 1449388"/>
              <a:gd name="T70" fmla="*/ 209839 w 2074863"/>
              <a:gd name="T71" fmla="*/ 207143 h 1449388"/>
              <a:gd name="T72" fmla="*/ 285422 w 2074863"/>
              <a:gd name="T73" fmla="*/ 271609 h 1449388"/>
              <a:gd name="T74" fmla="*/ 284732 w 2074863"/>
              <a:gd name="T75" fmla="*/ 244988 h 1449388"/>
              <a:gd name="T76" fmla="*/ 226319 w 2074863"/>
              <a:gd name="T77" fmla="*/ 178782 h 1449388"/>
              <a:gd name="T78" fmla="*/ 238398 w 2074863"/>
              <a:gd name="T79" fmla="*/ 175737 h 1449388"/>
              <a:gd name="T80" fmla="*/ 310444 w 2074863"/>
              <a:gd name="T81" fmla="*/ 238985 h 1449388"/>
              <a:gd name="T82" fmla="*/ 308546 w 2074863"/>
              <a:gd name="T83" fmla="*/ 212450 h 1449388"/>
              <a:gd name="T84" fmla="*/ 310272 w 2074863"/>
              <a:gd name="T85" fmla="*/ 200096 h 1449388"/>
              <a:gd name="T86" fmla="*/ 333826 w 2074863"/>
              <a:gd name="T87" fmla="*/ 219323 h 1449388"/>
              <a:gd name="T88" fmla="*/ 326493 w 2074863"/>
              <a:gd name="T89" fmla="*/ 245336 h 1449388"/>
              <a:gd name="T90" fmla="*/ 309322 w 2074863"/>
              <a:gd name="T91" fmla="*/ 268042 h 1449388"/>
              <a:gd name="T92" fmla="*/ 286544 w 2074863"/>
              <a:gd name="T93" fmla="*/ 287704 h 1449388"/>
              <a:gd name="T94" fmla="*/ 263765 w 2074863"/>
              <a:gd name="T95" fmla="*/ 307888 h 1449388"/>
              <a:gd name="T96" fmla="*/ 240728 w 2074863"/>
              <a:gd name="T97" fmla="*/ 310411 h 1449388"/>
              <a:gd name="T98" fmla="*/ 212513 w 2074863"/>
              <a:gd name="T99" fmla="*/ 316675 h 1449388"/>
              <a:gd name="T100" fmla="*/ 148147 w 2074863"/>
              <a:gd name="T101" fmla="*/ 277003 h 1449388"/>
              <a:gd name="T102" fmla="*/ 116481 w 2074863"/>
              <a:gd name="T103" fmla="*/ 286921 h 1449388"/>
              <a:gd name="T104" fmla="*/ 108629 w 2074863"/>
              <a:gd name="T105" fmla="*/ 270739 h 1449388"/>
              <a:gd name="T106" fmla="*/ 86541 w 2074863"/>
              <a:gd name="T107" fmla="*/ 252296 h 1449388"/>
              <a:gd name="T108" fmla="*/ 75152 w 2074863"/>
              <a:gd name="T109" fmla="*/ 231416 h 1449388"/>
              <a:gd name="T110" fmla="*/ 55221 w 2074863"/>
              <a:gd name="T111" fmla="*/ 206448 h 1449388"/>
              <a:gd name="T112" fmla="*/ 63676 w 2074863"/>
              <a:gd name="T113" fmla="*/ 175041 h 1449388"/>
              <a:gd name="T114" fmla="*/ 44176 w 2074863"/>
              <a:gd name="T115" fmla="*/ 154596 h 1449388"/>
              <a:gd name="T116" fmla="*/ 432 w 2074863"/>
              <a:gd name="T117" fmla="*/ 104659 h 1449388"/>
              <a:gd name="T118" fmla="*/ 64625 w 2074863"/>
              <a:gd name="T119" fmla="*/ 33407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74863"/>
              <a:gd name="T181" fmla="*/ 0 h 1449388"/>
              <a:gd name="T182" fmla="*/ 2074863 w 2074863"/>
              <a:gd name="T183" fmla="*/ 1449388 h 144938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5"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5"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mn-ea"/>
            </a:endParaRPr>
          </a:p>
        </p:txBody>
      </p:sp>
      <p:sp>
        <p:nvSpPr>
          <p:cNvPr id="23" name="图标"/>
          <p:cNvSpPr>
            <a:spLocks noChangeAspect="1"/>
          </p:cNvSpPr>
          <p:nvPr/>
        </p:nvSpPr>
        <p:spPr bwMode="auto">
          <a:xfrm>
            <a:off x="10167424" y="2128625"/>
            <a:ext cx="572650" cy="572650"/>
          </a:xfrm>
          <a:custGeom>
            <a:avLst/>
            <a:gdLst>
              <a:gd name="T0" fmla="*/ 1457935 w 3279"/>
              <a:gd name="T1" fmla="*/ 1800397 h 3279"/>
              <a:gd name="T2" fmla="*/ 336911 w 3279"/>
              <a:gd name="T3" fmla="*/ 1800397 h 3279"/>
              <a:gd name="T4" fmla="*/ 0 w 3279"/>
              <a:gd name="T5" fmla="*/ 1458876 h 3279"/>
              <a:gd name="T6" fmla="*/ 0 w 3279"/>
              <a:gd name="T7" fmla="*/ 0 h 3279"/>
              <a:gd name="T8" fmla="*/ 1332828 w 3279"/>
              <a:gd name="T9" fmla="*/ 0 h 3279"/>
              <a:gd name="T10" fmla="*/ 1332828 w 3279"/>
              <a:gd name="T11" fmla="*/ 107618 h 3279"/>
              <a:gd name="T12" fmla="*/ 1584139 w 3279"/>
              <a:gd name="T13" fmla="*/ 107618 h 3279"/>
              <a:gd name="T14" fmla="*/ 1584139 w 3279"/>
              <a:gd name="T15" fmla="*/ 107618 h 3279"/>
              <a:gd name="T16" fmla="*/ 1584139 w 3279"/>
              <a:gd name="T17" fmla="*/ 215235 h 3279"/>
              <a:gd name="T18" fmla="*/ 1682359 w 3279"/>
              <a:gd name="T19" fmla="*/ 215235 h 3279"/>
              <a:gd name="T20" fmla="*/ 1799235 w 3279"/>
              <a:gd name="T21" fmla="*/ 215235 h 3279"/>
              <a:gd name="T22" fmla="*/ 1799235 w 3279"/>
              <a:gd name="T23" fmla="*/ 1458876 h 3279"/>
              <a:gd name="T24" fmla="*/ 1457935 w 3279"/>
              <a:gd name="T25" fmla="*/ 1800397 h 3279"/>
              <a:gd name="T26" fmla="*/ 1189064 w 3279"/>
              <a:gd name="T27" fmla="*/ 143307 h 3279"/>
              <a:gd name="T28" fmla="*/ 143763 w 3279"/>
              <a:gd name="T29" fmla="*/ 143307 h 3279"/>
              <a:gd name="T30" fmla="*/ 143763 w 3279"/>
              <a:gd name="T31" fmla="*/ 1495115 h 3279"/>
              <a:gd name="T32" fmla="*/ 264480 w 3279"/>
              <a:gd name="T33" fmla="*/ 1620851 h 3279"/>
              <a:gd name="T34" fmla="*/ 1189064 w 3279"/>
              <a:gd name="T35" fmla="*/ 1620851 h 3279"/>
              <a:gd name="T36" fmla="*/ 1189064 w 3279"/>
              <a:gd name="T37" fmla="*/ 143307 h 3279"/>
              <a:gd name="T38" fmla="*/ 1687297 w 3279"/>
              <a:gd name="T39" fmla="*/ 322303 h 3279"/>
              <a:gd name="T40" fmla="*/ 1584139 w 3279"/>
              <a:gd name="T41" fmla="*/ 322303 h 3279"/>
              <a:gd name="T42" fmla="*/ 1584139 w 3279"/>
              <a:gd name="T43" fmla="*/ 1402871 h 3279"/>
              <a:gd name="T44" fmla="*/ 1514452 w 3279"/>
              <a:gd name="T45" fmla="*/ 1458876 h 3279"/>
              <a:gd name="T46" fmla="*/ 1440376 w 3279"/>
              <a:gd name="T47" fmla="*/ 1402871 h 3279"/>
              <a:gd name="T48" fmla="*/ 1440376 w 3279"/>
              <a:gd name="T49" fmla="*/ 215235 h 3279"/>
              <a:gd name="T50" fmla="*/ 1332828 w 3279"/>
              <a:gd name="T51" fmla="*/ 215235 h 3279"/>
              <a:gd name="T52" fmla="*/ 1332828 w 3279"/>
              <a:gd name="T53" fmla="*/ 1456680 h 3279"/>
              <a:gd name="T54" fmla="*/ 1514452 w 3279"/>
              <a:gd name="T55" fmla="*/ 1625244 h 3279"/>
              <a:gd name="T56" fmla="*/ 1687297 w 3279"/>
              <a:gd name="T57" fmla="*/ 1456680 h 3279"/>
              <a:gd name="T58" fmla="*/ 1687297 w 3279"/>
              <a:gd name="T59" fmla="*/ 322303 h 3279"/>
              <a:gd name="T60" fmla="*/ 323193 w 3279"/>
              <a:gd name="T61" fmla="*/ 1333139 h 3279"/>
              <a:gd name="T62" fmla="*/ 686442 w 3279"/>
              <a:gd name="T63" fmla="*/ 1333139 h 3279"/>
              <a:gd name="T64" fmla="*/ 686442 w 3279"/>
              <a:gd name="T65" fmla="*/ 1440757 h 3279"/>
              <a:gd name="T66" fmla="*/ 323193 w 3279"/>
              <a:gd name="T67" fmla="*/ 1440757 h 3279"/>
              <a:gd name="T68" fmla="*/ 323193 w 3279"/>
              <a:gd name="T69" fmla="*/ 1333139 h 3279"/>
              <a:gd name="T70" fmla="*/ 323193 w 3279"/>
              <a:gd name="T71" fmla="*/ 1113512 h 3279"/>
              <a:gd name="T72" fmla="*/ 789600 w 3279"/>
              <a:gd name="T73" fmla="*/ 1113512 h 3279"/>
              <a:gd name="T74" fmla="*/ 789600 w 3279"/>
              <a:gd name="T75" fmla="*/ 1225522 h 3279"/>
              <a:gd name="T76" fmla="*/ 323193 w 3279"/>
              <a:gd name="T77" fmla="*/ 1225522 h 3279"/>
              <a:gd name="T78" fmla="*/ 323193 w 3279"/>
              <a:gd name="T79" fmla="*/ 1113512 h 3279"/>
              <a:gd name="T80" fmla="*/ 1009635 w 3279"/>
              <a:gd name="T81" fmla="*/ 1225522 h 3279"/>
              <a:gd name="T82" fmla="*/ 897697 w 3279"/>
              <a:gd name="T83" fmla="*/ 1225522 h 3279"/>
              <a:gd name="T84" fmla="*/ 897697 w 3279"/>
              <a:gd name="T85" fmla="*/ 1113512 h 3279"/>
              <a:gd name="T86" fmla="*/ 1009635 w 3279"/>
              <a:gd name="T87" fmla="*/ 1113512 h 3279"/>
              <a:gd name="T88" fmla="*/ 1009635 w 3279"/>
              <a:gd name="T89" fmla="*/ 1225522 h 3279"/>
              <a:gd name="T90" fmla="*/ 789600 w 3279"/>
              <a:gd name="T91" fmla="*/ 897728 h 3279"/>
              <a:gd name="T92" fmla="*/ 1009635 w 3279"/>
              <a:gd name="T93" fmla="*/ 897728 h 3279"/>
              <a:gd name="T94" fmla="*/ 1009635 w 3279"/>
              <a:gd name="T95" fmla="*/ 1010287 h 3279"/>
              <a:gd name="T96" fmla="*/ 789600 w 3279"/>
              <a:gd name="T97" fmla="*/ 1010287 h 3279"/>
              <a:gd name="T98" fmla="*/ 789600 w 3279"/>
              <a:gd name="T99" fmla="*/ 897728 h 3279"/>
              <a:gd name="T100" fmla="*/ 323193 w 3279"/>
              <a:gd name="T101" fmla="*/ 327794 h 3279"/>
              <a:gd name="T102" fmla="*/ 1009635 w 3279"/>
              <a:gd name="T103" fmla="*/ 327794 h 3279"/>
              <a:gd name="T104" fmla="*/ 1009635 w 3279"/>
              <a:gd name="T105" fmla="*/ 790110 h 3279"/>
              <a:gd name="T106" fmla="*/ 323193 w 3279"/>
              <a:gd name="T107" fmla="*/ 790110 h 3279"/>
              <a:gd name="T108" fmla="*/ 323193 w 3279"/>
              <a:gd name="T109" fmla="*/ 327794 h 3279"/>
              <a:gd name="T110" fmla="*/ 682052 w 3279"/>
              <a:gd name="T111" fmla="*/ 1010287 h 3279"/>
              <a:gd name="T112" fmla="*/ 323193 w 3279"/>
              <a:gd name="T113" fmla="*/ 1010287 h 3279"/>
              <a:gd name="T114" fmla="*/ 323193 w 3279"/>
              <a:gd name="T115" fmla="*/ 897728 h 3279"/>
              <a:gd name="T116" fmla="*/ 682052 w 3279"/>
              <a:gd name="T117" fmla="*/ 897728 h 3279"/>
              <a:gd name="T118" fmla="*/ 682052 w 3279"/>
              <a:gd name="T119" fmla="*/ 1010287 h 327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279" h="3279">
                <a:moveTo>
                  <a:pt x="2657" y="3279"/>
                </a:moveTo>
                <a:cubicBezTo>
                  <a:pt x="614" y="3279"/>
                  <a:pt x="614" y="3279"/>
                  <a:pt x="614" y="3279"/>
                </a:cubicBezTo>
                <a:cubicBezTo>
                  <a:pt x="275" y="3279"/>
                  <a:pt x="0" y="2996"/>
                  <a:pt x="0" y="2657"/>
                </a:cubicBezTo>
                <a:cubicBezTo>
                  <a:pt x="0" y="0"/>
                  <a:pt x="0" y="0"/>
                  <a:pt x="0" y="0"/>
                </a:cubicBezTo>
                <a:cubicBezTo>
                  <a:pt x="2429" y="0"/>
                  <a:pt x="2429" y="0"/>
                  <a:pt x="2429" y="0"/>
                </a:cubicBezTo>
                <a:cubicBezTo>
                  <a:pt x="2429" y="196"/>
                  <a:pt x="2429" y="196"/>
                  <a:pt x="2429" y="196"/>
                </a:cubicBezTo>
                <a:cubicBezTo>
                  <a:pt x="2887" y="196"/>
                  <a:pt x="2887" y="196"/>
                  <a:pt x="2887" y="196"/>
                </a:cubicBezTo>
                <a:cubicBezTo>
                  <a:pt x="2887" y="196"/>
                  <a:pt x="2887" y="196"/>
                  <a:pt x="2887" y="196"/>
                </a:cubicBezTo>
                <a:cubicBezTo>
                  <a:pt x="2887" y="392"/>
                  <a:pt x="2887" y="392"/>
                  <a:pt x="2887" y="392"/>
                </a:cubicBezTo>
                <a:cubicBezTo>
                  <a:pt x="3066" y="392"/>
                  <a:pt x="3066" y="392"/>
                  <a:pt x="3066" y="392"/>
                </a:cubicBezTo>
                <a:cubicBezTo>
                  <a:pt x="3279" y="392"/>
                  <a:pt x="3279" y="392"/>
                  <a:pt x="3279" y="392"/>
                </a:cubicBezTo>
                <a:cubicBezTo>
                  <a:pt x="3279" y="2657"/>
                  <a:pt x="3279" y="2657"/>
                  <a:pt x="3279" y="2657"/>
                </a:cubicBezTo>
                <a:cubicBezTo>
                  <a:pt x="3279" y="2996"/>
                  <a:pt x="2996" y="3279"/>
                  <a:pt x="2657" y="3279"/>
                </a:cubicBezTo>
                <a:close/>
                <a:moveTo>
                  <a:pt x="2167" y="261"/>
                </a:moveTo>
                <a:cubicBezTo>
                  <a:pt x="262" y="261"/>
                  <a:pt x="262" y="261"/>
                  <a:pt x="262" y="261"/>
                </a:cubicBezTo>
                <a:cubicBezTo>
                  <a:pt x="262" y="2723"/>
                  <a:pt x="262" y="2723"/>
                  <a:pt x="262" y="2723"/>
                </a:cubicBezTo>
                <a:cubicBezTo>
                  <a:pt x="262" y="2836"/>
                  <a:pt x="370" y="2952"/>
                  <a:pt x="482" y="2952"/>
                </a:cubicBezTo>
                <a:cubicBezTo>
                  <a:pt x="2167" y="2952"/>
                  <a:pt x="2167" y="2952"/>
                  <a:pt x="2167" y="2952"/>
                </a:cubicBezTo>
                <a:lnTo>
                  <a:pt x="2167" y="261"/>
                </a:lnTo>
                <a:close/>
                <a:moveTo>
                  <a:pt x="3075" y="587"/>
                </a:moveTo>
                <a:cubicBezTo>
                  <a:pt x="2887" y="587"/>
                  <a:pt x="2887" y="587"/>
                  <a:pt x="2887" y="587"/>
                </a:cubicBezTo>
                <a:cubicBezTo>
                  <a:pt x="2887" y="2555"/>
                  <a:pt x="2887" y="2555"/>
                  <a:pt x="2887" y="2555"/>
                </a:cubicBezTo>
                <a:cubicBezTo>
                  <a:pt x="2887" y="2611"/>
                  <a:pt x="2816" y="2657"/>
                  <a:pt x="2760" y="2657"/>
                </a:cubicBezTo>
                <a:cubicBezTo>
                  <a:pt x="2703" y="2657"/>
                  <a:pt x="2625" y="2611"/>
                  <a:pt x="2625" y="2555"/>
                </a:cubicBezTo>
                <a:cubicBezTo>
                  <a:pt x="2625" y="392"/>
                  <a:pt x="2625" y="392"/>
                  <a:pt x="2625" y="392"/>
                </a:cubicBezTo>
                <a:cubicBezTo>
                  <a:pt x="2429" y="392"/>
                  <a:pt x="2429" y="392"/>
                  <a:pt x="2429" y="392"/>
                </a:cubicBezTo>
                <a:cubicBezTo>
                  <a:pt x="2429" y="2653"/>
                  <a:pt x="2429" y="2653"/>
                  <a:pt x="2429" y="2653"/>
                </a:cubicBezTo>
                <a:cubicBezTo>
                  <a:pt x="2429" y="2823"/>
                  <a:pt x="2590" y="2960"/>
                  <a:pt x="2760" y="2960"/>
                </a:cubicBezTo>
                <a:cubicBezTo>
                  <a:pt x="2929" y="2960"/>
                  <a:pt x="3075" y="2823"/>
                  <a:pt x="3075" y="2653"/>
                </a:cubicBezTo>
                <a:lnTo>
                  <a:pt x="3075" y="587"/>
                </a:lnTo>
                <a:close/>
                <a:moveTo>
                  <a:pt x="589" y="2428"/>
                </a:moveTo>
                <a:cubicBezTo>
                  <a:pt x="1251" y="2428"/>
                  <a:pt x="1251" y="2428"/>
                  <a:pt x="1251" y="2428"/>
                </a:cubicBezTo>
                <a:cubicBezTo>
                  <a:pt x="1251" y="2624"/>
                  <a:pt x="1251" y="2624"/>
                  <a:pt x="1251" y="2624"/>
                </a:cubicBezTo>
                <a:cubicBezTo>
                  <a:pt x="589" y="2624"/>
                  <a:pt x="589" y="2624"/>
                  <a:pt x="589" y="2624"/>
                </a:cubicBezTo>
                <a:lnTo>
                  <a:pt x="589" y="2428"/>
                </a:lnTo>
                <a:close/>
                <a:moveTo>
                  <a:pt x="589" y="2028"/>
                </a:moveTo>
                <a:cubicBezTo>
                  <a:pt x="1439" y="2028"/>
                  <a:pt x="1439" y="2028"/>
                  <a:pt x="1439" y="2028"/>
                </a:cubicBezTo>
                <a:cubicBezTo>
                  <a:pt x="1439" y="2232"/>
                  <a:pt x="1439" y="2232"/>
                  <a:pt x="1439" y="2232"/>
                </a:cubicBezTo>
                <a:cubicBezTo>
                  <a:pt x="589" y="2232"/>
                  <a:pt x="589" y="2232"/>
                  <a:pt x="589" y="2232"/>
                </a:cubicBezTo>
                <a:lnTo>
                  <a:pt x="589" y="2028"/>
                </a:lnTo>
                <a:close/>
                <a:moveTo>
                  <a:pt x="1840" y="2232"/>
                </a:moveTo>
                <a:cubicBezTo>
                  <a:pt x="1636" y="2232"/>
                  <a:pt x="1636" y="2232"/>
                  <a:pt x="1636" y="2232"/>
                </a:cubicBezTo>
                <a:cubicBezTo>
                  <a:pt x="1636" y="2028"/>
                  <a:pt x="1636" y="2028"/>
                  <a:pt x="1636" y="2028"/>
                </a:cubicBezTo>
                <a:cubicBezTo>
                  <a:pt x="1840" y="2028"/>
                  <a:pt x="1840" y="2028"/>
                  <a:pt x="1840" y="2028"/>
                </a:cubicBezTo>
                <a:lnTo>
                  <a:pt x="1840" y="2232"/>
                </a:lnTo>
                <a:close/>
                <a:moveTo>
                  <a:pt x="1439" y="1635"/>
                </a:moveTo>
                <a:cubicBezTo>
                  <a:pt x="1840" y="1635"/>
                  <a:pt x="1840" y="1635"/>
                  <a:pt x="1840" y="1635"/>
                </a:cubicBezTo>
                <a:cubicBezTo>
                  <a:pt x="1840" y="1840"/>
                  <a:pt x="1840" y="1840"/>
                  <a:pt x="1840" y="1840"/>
                </a:cubicBezTo>
                <a:cubicBezTo>
                  <a:pt x="1439" y="1840"/>
                  <a:pt x="1439" y="1840"/>
                  <a:pt x="1439" y="1840"/>
                </a:cubicBezTo>
                <a:lnTo>
                  <a:pt x="1439" y="1635"/>
                </a:lnTo>
                <a:close/>
                <a:moveTo>
                  <a:pt x="589" y="597"/>
                </a:moveTo>
                <a:cubicBezTo>
                  <a:pt x="1840" y="597"/>
                  <a:pt x="1840" y="597"/>
                  <a:pt x="1840" y="597"/>
                </a:cubicBezTo>
                <a:cubicBezTo>
                  <a:pt x="1840" y="1439"/>
                  <a:pt x="1840" y="1439"/>
                  <a:pt x="1840" y="1439"/>
                </a:cubicBezTo>
                <a:cubicBezTo>
                  <a:pt x="589" y="1439"/>
                  <a:pt x="589" y="1439"/>
                  <a:pt x="589" y="1439"/>
                </a:cubicBezTo>
                <a:lnTo>
                  <a:pt x="589" y="597"/>
                </a:lnTo>
                <a:close/>
                <a:moveTo>
                  <a:pt x="1243" y="1840"/>
                </a:moveTo>
                <a:cubicBezTo>
                  <a:pt x="589" y="1840"/>
                  <a:pt x="589" y="1840"/>
                  <a:pt x="589" y="1840"/>
                </a:cubicBezTo>
                <a:cubicBezTo>
                  <a:pt x="589" y="1635"/>
                  <a:pt x="589" y="1635"/>
                  <a:pt x="589" y="1635"/>
                </a:cubicBezTo>
                <a:cubicBezTo>
                  <a:pt x="1243" y="1635"/>
                  <a:pt x="1243" y="1635"/>
                  <a:pt x="1243" y="1635"/>
                </a:cubicBezTo>
                <a:lnTo>
                  <a:pt x="1243" y="1840"/>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solidFill>
                <a:srgbClr val="FFFFFF"/>
              </a:solidFill>
              <a:latin typeface="+mn-ea"/>
              <a:ea typeface="+mn-ea"/>
              <a:cs typeface="+mn-ea"/>
              <a:sym typeface="+mn-lt"/>
            </a:endParaRPr>
          </a:p>
        </p:txBody>
      </p:sp>
      <p:sp>
        <p:nvSpPr>
          <p:cNvPr id="25" name="文本"/>
          <p:cNvSpPr/>
          <p:nvPr/>
        </p:nvSpPr>
        <p:spPr>
          <a:xfrm>
            <a:off x="6676913" y="3454871"/>
            <a:ext cx="3875869" cy="44627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altLang="zh-CN" sz="2300" b="1" spc="250" dirty="0" smtClean="0">
                <a:solidFill>
                  <a:schemeClr val="accent2"/>
                </a:solidFill>
                <a:latin typeface="+mj-ea"/>
                <a:ea typeface="+mj-ea"/>
                <a:sym typeface="+mn-ea"/>
              </a:rPr>
              <a:t>✔Paradisiaca Roatán</a:t>
            </a:r>
            <a:endParaRPr lang="zh-CN" altLang="en-US" sz="2300" b="1" spc="250" dirty="0">
              <a:solidFill>
                <a:schemeClr val="accent2"/>
              </a:solidFill>
              <a:latin typeface="+mj-ea"/>
              <a:ea typeface="+mj-ea"/>
            </a:endParaRPr>
          </a:p>
        </p:txBody>
      </p:sp>
      <p:sp>
        <p:nvSpPr>
          <p:cNvPr id="26" name="文本"/>
          <p:cNvSpPr/>
          <p:nvPr/>
        </p:nvSpPr>
        <p:spPr>
          <a:xfrm>
            <a:off x="7016185" y="3901147"/>
            <a:ext cx="4092274" cy="44627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Tx/>
              <a:buSzTx/>
              <a:buFontTx/>
            </a:pPr>
            <a:r>
              <a:rPr lang="es-ES" altLang="zh-CN" sz="2300" b="1" spc="250" dirty="0">
                <a:solidFill>
                  <a:schemeClr val="accent1"/>
                </a:solidFill>
                <a:latin typeface="+mj-ea"/>
                <a:ea typeface="+mj-ea"/>
                <a:sym typeface="+mn-ea"/>
              </a:rPr>
              <a:t>✔ </a:t>
            </a:r>
            <a:r>
              <a:rPr lang="es-ES" altLang="zh-CN" sz="2300" b="1" spc="250" dirty="0" smtClean="0">
                <a:solidFill>
                  <a:schemeClr val="accent1"/>
                </a:solidFill>
                <a:latin typeface="+mj-ea"/>
                <a:ea typeface="+mj-ea"/>
                <a:sym typeface="+mn-ea"/>
              </a:rPr>
              <a:t>Transporte con A/C</a:t>
            </a:r>
            <a:endParaRPr lang="zh-CN" altLang="en-US" sz="2300" b="1" spc="250" dirty="0">
              <a:solidFill>
                <a:schemeClr val="accent1"/>
              </a:solidFill>
              <a:latin typeface="+mj-ea"/>
              <a:ea typeface="+mj-ea"/>
            </a:endParaRPr>
          </a:p>
        </p:txBody>
      </p:sp>
      <p:sp>
        <p:nvSpPr>
          <p:cNvPr id="27" name="文本"/>
          <p:cNvSpPr/>
          <p:nvPr/>
        </p:nvSpPr>
        <p:spPr>
          <a:xfrm>
            <a:off x="7560962" y="4335369"/>
            <a:ext cx="2309029" cy="44627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Tx/>
              <a:buSzTx/>
              <a:buFontTx/>
            </a:pPr>
            <a:r>
              <a:rPr lang="es-ES" altLang="zh-CN" sz="2300" b="1" spc="250" dirty="0" smtClean="0">
                <a:solidFill>
                  <a:schemeClr val="accent2"/>
                </a:solidFill>
                <a:latin typeface="+mj-ea"/>
                <a:ea typeface="+mj-ea"/>
                <a:sym typeface="+mn-ea"/>
              </a:rPr>
              <a:t>✔Refrigerio</a:t>
            </a:r>
            <a:endParaRPr lang="zh-CN" altLang="en-US" sz="2300" b="1" spc="250" dirty="0">
              <a:solidFill>
                <a:schemeClr val="accent2"/>
              </a:solidFill>
              <a:latin typeface="+mj-ea"/>
              <a:ea typeface="+mj-ea"/>
            </a:endParaRPr>
          </a:p>
        </p:txBody>
      </p:sp>
      <p:sp>
        <p:nvSpPr>
          <p:cNvPr id="28" name="文本"/>
          <p:cNvSpPr/>
          <p:nvPr/>
        </p:nvSpPr>
        <p:spPr>
          <a:xfrm>
            <a:off x="6670298" y="3008595"/>
            <a:ext cx="1584153" cy="44627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Tx/>
              <a:buSzTx/>
              <a:buFontTx/>
            </a:pPr>
            <a:r>
              <a:rPr lang="es-ES" altLang="zh-CN" sz="2300" b="1" spc="250" dirty="0" smtClean="0">
                <a:solidFill>
                  <a:schemeClr val="accent1"/>
                </a:solidFill>
                <a:latin typeface="+mj-ea"/>
                <a:ea typeface="+mj-ea"/>
                <a:sym typeface="+mn-ea"/>
              </a:rPr>
              <a:t>Incluye:</a:t>
            </a:r>
            <a:endParaRPr lang="zh-CN" altLang="en-US" sz="2300" b="1" spc="250" dirty="0">
              <a:solidFill>
                <a:schemeClr val="accent1"/>
              </a:solidFill>
              <a:latin typeface="+mj-ea"/>
              <a:ea typeface="+mj-ea"/>
            </a:endParaRPr>
          </a:p>
        </p:txBody>
      </p:sp>
      <p:sp>
        <p:nvSpPr>
          <p:cNvPr id="29" name="文本"/>
          <p:cNvSpPr/>
          <p:nvPr/>
        </p:nvSpPr>
        <p:spPr>
          <a:xfrm>
            <a:off x="6253265" y="4954526"/>
            <a:ext cx="5315879" cy="116955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buSzTx/>
              <a:buFontTx/>
            </a:pPr>
            <a:r>
              <a:rPr lang="es-ES" altLang="zh-CN" sz="1000" spc="250" dirty="0">
                <a:solidFill>
                  <a:schemeClr val="accent1"/>
                </a:solidFill>
                <a:latin typeface="+mj-ea"/>
                <a:ea typeface="+mj-ea"/>
                <a:sym typeface="+mn-ea"/>
              </a:rPr>
              <a:t>PRECIO: $120.00 (POR PERSONA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IMPORTANTE:</a:t>
            </a:r>
          </a:p>
          <a:p>
            <a:pPr>
              <a:buClrTx/>
              <a:buSzTx/>
              <a:buFontTx/>
            </a:pPr>
            <a:r>
              <a:rPr lang="es-ES" altLang="zh-CN" sz="1000" spc="250" dirty="0">
                <a:solidFill>
                  <a:schemeClr val="accent1"/>
                </a:solidFill>
                <a:latin typeface="+mj-ea"/>
                <a:ea typeface="+mj-ea"/>
                <a:sym typeface="+mn-ea"/>
              </a:rPr>
              <a:t>- RESERVA CON EL 50% O SU TOTALIDAD.</a:t>
            </a:r>
          </a:p>
          <a:p>
            <a:pPr marL="171450" indent="-171450">
              <a:buClrTx/>
              <a:buSzTx/>
              <a:buFontTx/>
              <a:buChar char="-"/>
            </a:pPr>
            <a:r>
              <a:rPr lang="es-ES" altLang="zh-CN" sz="1000" spc="250" dirty="0" smtClean="0">
                <a:solidFill>
                  <a:schemeClr val="accent1"/>
                </a:solidFill>
                <a:latin typeface="+mj-ea"/>
                <a:ea typeface="+mj-ea"/>
                <a:sym typeface="+mn-ea"/>
              </a:rPr>
              <a:t>PAGOS </a:t>
            </a:r>
            <a:r>
              <a:rPr lang="es-ES" altLang="zh-CN" sz="1000" spc="250" dirty="0">
                <a:solidFill>
                  <a:schemeClr val="accent1"/>
                </a:solidFill>
                <a:latin typeface="+mj-ea"/>
                <a:ea typeface="+mj-ea"/>
                <a:sym typeface="+mn-ea"/>
              </a:rPr>
              <a:t>SE PUEDEN REALIZAR EN EFECTIVO </a:t>
            </a:r>
            <a:endParaRPr lang="es-ES" altLang="zh-CN" sz="1000" spc="250" dirty="0" smtClean="0">
              <a:solidFill>
                <a:schemeClr val="accent1"/>
              </a:solidFill>
              <a:latin typeface="+mj-ea"/>
              <a:ea typeface="+mj-ea"/>
              <a:sym typeface="+mn-ea"/>
            </a:endParaRPr>
          </a:p>
          <a:p>
            <a:pPr marL="171450" indent="-171450">
              <a:buClrTx/>
              <a:buSzTx/>
              <a:buFontTx/>
              <a:buChar char="-"/>
            </a:pPr>
            <a:r>
              <a:rPr lang="es-ES" altLang="zh-CN" sz="1000" spc="250" dirty="0" smtClean="0">
                <a:solidFill>
                  <a:schemeClr val="accent1"/>
                </a:solidFill>
                <a:latin typeface="+mj-ea"/>
                <a:ea typeface="+mj-ea"/>
                <a:sym typeface="+mn-ea"/>
              </a:rPr>
              <a:t>O </a:t>
            </a:r>
            <a:r>
              <a:rPr lang="es-ES" altLang="zh-CN" sz="1000" spc="250" dirty="0">
                <a:solidFill>
                  <a:schemeClr val="accent1"/>
                </a:solidFill>
                <a:latin typeface="+mj-ea"/>
                <a:ea typeface="+mj-ea"/>
                <a:sym typeface="+mn-ea"/>
              </a:rPr>
              <a:t>CUENTA BANCARIA </a:t>
            </a:r>
            <a:endParaRPr lang="es-ES" altLang="zh-CN" sz="1000" spc="250" dirty="0" smtClean="0">
              <a:solidFill>
                <a:schemeClr val="accent1"/>
              </a:solidFill>
              <a:latin typeface="+mj-ea"/>
              <a:ea typeface="+mj-ea"/>
              <a:sym typeface="+mn-ea"/>
            </a:endParaRPr>
          </a:p>
          <a:p>
            <a:pPr marL="171450" indent="-171450">
              <a:buClrTx/>
              <a:buSzTx/>
              <a:buFontTx/>
              <a:buChar char="-"/>
            </a:pPr>
            <a:r>
              <a:rPr lang="es-ES" altLang="zh-CN" sz="1000" spc="250" dirty="0" smtClean="0">
                <a:solidFill>
                  <a:schemeClr val="accent1"/>
                </a:solidFill>
                <a:latin typeface="+mj-ea"/>
                <a:ea typeface="+mj-ea"/>
                <a:sym typeface="+mn-ea"/>
              </a:rPr>
              <a:t>TAMBIEN </a:t>
            </a:r>
            <a:r>
              <a:rPr lang="es-ES" altLang="zh-CN" sz="1000" spc="250" dirty="0">
                <a:solidFill>
                  <a:schemeClr val="accent1"/>
                </a:solidFill>
                <a:latin typeface="+mj-ea"/>
                <a:ea typeface="+mj-ea"/>
                <a:sym typeface="+mn-ea"/>
              </a:rPr>
              <a:t>ACEPTAMOS TODAS TARJETAS DE CRÉDITO.</a:t>
            </a:r>
            <a:endParaRPr lang="zh-CN" altLang="en-US" sz="1000" spc="250" dirty="0">
              <a:solidFill>
                <a:schemeClr val="accent1"/>
              </a:solidFill>
              <a:latin typeface="+mj-ea"/>
              <a:ea typeface="+mj-ea"/>
            </a:endParaRPr>
          </a:p>
        </p:txBody>
      </p:sp>
    </p:spTree>
    <p:extLst>
      <p:ext uri="{BB962C8B-B14F-4D97-AF65-F5344CB8AC3E}">
        <p14:creationId xmlns:p14="http://schemas.microsoft.com/office/powerpoint/2010/main" val="256888818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outHorizontal)">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 grpId="0" animBg="1"/>
      <p:bldP spid="12" grpId="0"/>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p:cNvSpPr/>
          <p:nvPr/>
        </p:nvSpPr>
        <p:spPr>
          <a:xfrm>
            <a:off x="4286264" y="185855"/>
            <a:ext cx="5372226"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9759076" y="185855"/>
            <a:ext cx="331413"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155875" y="6263989"/>
            <a:ext cx="59358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5151549" y="325102"/>
            <a:ext cx="4388244"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PAQUETE:</a:t>
            </a:r>
            <a:endParaRPr lang="en-US" altLang="zh-CN" sz="3500" b="1" spc="250" dirty="0">
              <a:solidFill>
                <a:prstClr val="white"/>
              </a:solidFill>
              <a:latin typeface="微软雅黑"/>
              <a:ea typeface="微软雅黑"/>
              <a:sym typeface="+mn-ea"/>
            </a:endParaRPr>
          </a:p>
        </p:txBody>
      </p:sp>
      <p:sp>
        <p:nvSpPr>
          <p:cNvPr id="15" name="文本"/>
          <p:cNvSpPr txBox="1"/>
          <p:nvPr/>
        </p:nvSpPr>
        <p:spPr>
          <a:xfrm>
            <a:off x="6133858" y="6637115"/>
            <a:ext cx="6323527" cy="276999"/>
          </a:xfrm>
          <a:prstGeom prst="rect">
            <a:avLst/>
          </a:prstGeom>
          <a:noFill/>
        </p:spPr>
        <p:txBody>
          <a:bodyPr wrap="square" rtlCol="0" anchor="ctr">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a:lnSpc>
                <a:spcPct val="100000"/>
              </a:lnSpc>
              <a:spcAft>
                <a:spcPts val="0"/>
              </a:spcAft>
            </a:pPr>
            <a:r>
              <a:rPr lang="en-US" altLang="zh-CN" sz="1200" i="1" dirty="0" smtClean="0">
                <a:solidFill>
                  <a:schemeClr val="accent2"/>
                </a:solidFill>
                <a:sym typeface="+mn-ea"/>
              </a:rPr>
              <a:t>*LOS PAQUETES SON DEFINIDOS POR LA AGENCIA DE VIAJES.</a:t>
            </a:r>
            <a:endParaRPr lang="en-US" altLang="zh-CN" sz="1200" i="1" dirty="0">
              <a:solidFill>
                <a:schemeClr val="accent2"/>
              </a:solidFill>
            </a:endParaRPr>
          </a:p>
        </p:txBody>
      </p:sp>
      <p:sp>
        <p:nvSpPr>
          <p:cNvPr id="29" name="文本"/>
          <p:cNvSpPr/>
          <p:nvPr/>
        </p:nvSpPr>
        <p:spPr>
          <a:xfrm>
            <a:off x="6133858" y="1254315"/>
            <a:ext cx="6146234" cy="532453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buSzTx/>
              <a:buFontTx/>
            </a:pPr>
            <a:r>
              <a:rPr lang="es-ES" altLang="zh-CN" sz="1000" b="1" spc="250" dirty="0">
                <a:solidFill>
                  <a:schemeClr val="accent1"/>
                </a:solidFill>
                <a:latin typeface="+mj-ea"/>
                <a:ea typeface="+mj-ea"/>
                <a:sym typeface="+mn-ea"/>
              </a:rPr>
              <a:t>INCLUYE</a:t>
            </a:r>
            <a:r>
              <a:rPr lang="es-ES" altLang="zh-CN" sz="1000" b="1" spc="250" dirty="0" smtClean="0">
                <a:solidFill>
                  <a:schemeClr val="accent1"/>
                </a:solidFill>
                <a:latin typeface="+mj-ea"/>
                <a:ea typeface="+mj-ea"/>
                <a:sym typeface="+mn-ea"/>
              </a:rPr>
              <a:t>:</a:t>
            </a:r>
            <a:endParaRPr lang="es-ES" altLang="zh-CN" sz="1000" b="1"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Traslados : Aeropuerto - Hotel – Aeropuerto en </a:t>
            </a:r>
            <a:r>
              <a:rPr lang="es-ES" altLang="zh-CN" sz="1000" spc="250" dirty="0" smtClean="0">
                <a:solidFill>
                  <a:schemeClr val="accent1"/>
                </a:solidFill>
                <a:latin typeface="+mj-ea"/>
                <a:ea typeface="+mj-ea"/>
                <a:sym typeface="+mn-ea"/>
              </a:rPr>
              <a:t>Cusco</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Ticket de Tren : </a:t>
            </a:r>
            <a:r>
              <a:rPr lang="es-ES" altLang="zh-CN" sz="1000" spc="250" dirty="0" err="1">
                <a:solidFill>
                  <a:schemeClr val="accent1"/>
                </a:solidFill>
                <a:latin typeface="+mj-ea"/>
                <a:ea typeface="+mj-ea"/>
                <a:sym typeface="+mn-ea"/>
              </a:rPr>
              <a:t>Ollantaytambo</a:t>
            </a:r>
            <a:r>
              <a:rPr lang="es-ES" altLang="zh-CN" sz="1000" spc="250" dirty="0">
                <a:solidFill>
                  <a:schemeClr val="accent1"/>
                </a:solidFill>
                <a:latin typeface="+mj-ea"/>
                <a:ea typeface="+mj-ea"/>
                <a:sym typeface="+mn-ea"/>
              </a:rPr>
              <a:t> - Aguas Calientes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 </a:t>
            </a:r>
            <a:r>
              <a:rPr lang="es-ES" altLang="zh-CN" sz="1000" spc="250" dirty="0" err="1">
                <a:solidFill>
                  <a:schemeClr val="accent1"/>
                </a:solidFill>
                <a:latin typeface="+mj-ea"/>
                <a:ea typeface="+mj-ea"/>
                <a:sym typeface="+mn-ea"/>
              </a:rPr>
              <a:t>Ollantaytambo</a:t>
            </a:r>
            <a:r>
              <a:rPr lang="es-ES" altLang="zh-CN" sz="1000" spc="250" dirty="0">
                <a:solidFill>
                  <a:schemeClr val="accent1"/>
                </a:solidFill>
                <a:latin typeface="+mj-ea"/>
                <a:ea typeface="+mj-ea"/>
                <a:sym typeface="+mn-ea"/>
              </a:rPr>
              <a:t> (Servicio </a:t>
            </a:r>
            <a:r>
              <a:rPr lang="es-ES" altLang="zh-CN" sz="1000" spc="250" dirty="0" err="1">
                <a:solidFill>
                  <a:schemeClr val="accent1"/>
                </a:solidFill>
                <a:latin typeface="+mj-ea"/>
                <a:ea typeface="+mj-ea"/>
                <a:sym typeface="+mn-ea"/>
              </a:rPr>
              <a:t>Expedition</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Bus Turístico : Aguas Calientes - Machu Picchu </a:t>
            </a:r>
            <a:endParaRPr lang="es-ES" altLang="zh-CN" sz="1000" spc="250" dirty="0" smtClean="0">
              <a:solidFill>
                <a:schemeClr val="accent1"/>
              </a:solidFill>
              <a:latin typeface="+mj-ea"/>
              <a:ea typeface="+mj-ea"/>
              <a:sym typeface="+mn-ea"/>
            </a:endParaRPr>
          </a:p>
          <a:p>
            <a:pPr>
              <a:buClrTx/>
              <a:buSzTx/>
              <a:buFontTx/>
            </a:pP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 Viaje en Van : Estación de </a:t>
            </a:r>
            <a:r>
              <a:rPr lang="es-ES" altLang="zh-CN" sz="1000" spc="250" dirty="0" err="1" smtClean="0">
                <a:solidFill>
                  <a:schemeClr val="accent1"/>
                </a:solidFill>
                <a:latin typeface="+mj-ea"/>
                <a:ea typeface="+mj-ea"/>
                <a:sym typeface="+mn-ea"/>
              </a:rPr>
              <a:t>Ollantaytambo</a:t>
            </a:r>
            <a:r>
              <a:rPr lang="es-ES" altLang="zh-CN" sz="1000" spc="250" dirty="0" smtClean="0">
                <a:solidFill>
                  <a:schemeClr val="accent1"/>
                </a:solidFill>
                <a:latin typeface="+mj-ea"/>
                <a:ea typeface="+mj-ea"/>
                <a:sym typeface="+mn-ea"/>
              </a:rPr>
              <a:t> – Cusco.</a:t>
            </a:r>
          </a:p>
          <a:p>
            <a:pPr>
              <a:buClrTx/>
              <a:buSzTx/>
              <a:buFontTx/>
            </a:pP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 </a:t>
            </a:r>
            <a:r>
              <a:rPr lang="es-ES" altLang="zh-CN" sz="1000" spc="250" dirty="0">
                <a:solidFill>
                  <a:schemeClr val="accent1"/>
                </a:solidFill>
                <a:latin typeface="+mj-ea"/>
                <a:ea typeface="+mj-ea"/>
                <a:sym typeface="+mn-ea"/>
              </a:rPr>
              <a:t>Guía Profesional de Turismo para todos los lugares de vista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Ticket de ingresos - BOLETO TURÍSTICO GENERAL (BTG</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Tickets de Ingreso a Machu Picchu</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Almuerzo Buffet en el restaurant turístico en el Valle Sagrado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a:t>
            </a:r>
            <a:r>
              <a:rPr lang="es-ES" altLang="zh-CN" sz="1000" spc="250" dirty="0">
                <a:solidFill>
                  <a:schemeClr val="accent1"/>
                </a:solidFill>
                <a:latin typeface="+mj-ea"/>
                <a:ea typeface="+mj-ea"/>
                <a:sym typeface="+mn-ea"/>
              </a:rPr>
              <a:t>No incluye bebida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Almuerzo en restaurant turístico en Aguas Calientes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a:t>
            </a:r>
            <a:r>
              <a:rPr lang="es-ES" altLang="zh-CN" sz="1000" spc="250" dirty="0">
                <a:solidFill>
                  <a:schemeClr val="accent1"/>
                </a:solidFill>
                <a:latin typeface="+mj-ea"/>
                <a:ea typeface="+mj-ea"/>
                <a:sym typeface="+mn-ea"/>
              </a:rPr>
              <a:t>No incluye bebidas</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Guía Profesional en </a:t>
            </a:r>
            <a:r>
              <a:rPr lang="es-ES" altLang="zh-CN" sz="1000" spc="250" dirty="0" err="1">
                <a:solidFill>
                  <a:schemeClr val="accent1"/>
                </a:solidFill>
                <a:latin typeface="+mj-ea"/>
                <a:ea typeface="+mj-ea"/>
                <a:sym typeface="+mn-ea"/>
              </a:rPr>
              <a:t>Machupicchu</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Asistencia constante durante el tour</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03 noches de hotel 3* en Cusco.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a:t>
            </a:r>
            <a:r>
              <a:rPr lang="es-ES" altLang="zh-CN" sz="1000" spc="250" dirty="0" err="1">
                <a:solidFill>
                  <a:schemeClr val="accent1"/>
                </a:solidFill>
                <a:latin typeface="+mj-ea"/>
                <a:ea typeface="+mj-ea"/>
                <a:sym typeface="+mn-ea"/>
              </a:rPr>
              <a:t>Htl</a:t>
            </a:r>
            <a:r>
              <a:rPr lang="es-ES" altLang="zh-CN" sz="1000" spc="250" dirty="0">
                <a:solidFill>
                  <a:schemeClr val="accent1"/>
                </a:solidFill>
                <a:latin typeface="+mj-ea"/>
                <a:ea typeface="+mj-ea"/>
                <a:sym typeface="+mn-ea"/>
              </a:rPr>
              <a:t> Royal inca u otro de similar categoría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01 noche de hotel en 3* en Aguas Calientes.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a:t>
            </a:r>
            <a:r>
              <a:rPr lang="es-ES" altLang="zh-CN" sz="1000" spc="250" dirty="0" err="1">
                <a:solidFill>
                  <a:schemeClr val="accent1"/>
                </a:solidFill>
                <a:latin typeface="+mj-ea"/>
                <a:ea typeface="+mj-ea"/>
                <a:sym typeface="+mn-ea"/>
              </a:rPr>
              <a:t>Htl</a:t>
            </a:r>
            <a:r>
              <a:rPr lang="es-ES" altLang="zh-CN" sz="1000" spc="250" dirty="0">
                <a:solidFill>
                  <a:schemeClr val="accent1"/>
                </a:solidFill>
                <a:latin typeface="+mj-ea"/>
                <a:ea typeface="+mj-ea"/>
                <a:sym typeface="+mn-ea"/>
              </a:rPr>
              <a:t> </a:t>
            </a:r>
            <a:r>
              <a:rPr lang="es-ES" altLang="zh-CN" sz="1000" spc="250" dirty="0" err="1">
                <a:solidFill>
                  <a:schemeClr val="accent1"/>
                </a:solidFill>
                <a:latin typeface="+mj-ea"/>
                <a:ea typeface="+mj-ea"/>
                <a:sym typeface="+mn-ea"/>
              </a:rPr>
              <a:t>Flower´s</a:t>
            </a:r>
            <a:r>
              <a:rPr lang="es-ES" altLang="zh-CN" sz="1000" spc="250" dirty="0">
                <a:solidFill>
                  <a:schemeClr val="accent1"/>
                </a:solidFill>
                <a:latin typeface="+mj-ea"/>
                <a:ea typeface="+mj-ea"/>
                <a:sym typeface="+mn-ea"/>
              </a:rPr>
              <a:t> u otro de similar categoría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Acomodación doble o matrimonial en todos los hoteles</a:t>
            </a:r>
            <a:endParaRPr lang="zh-CN" altLang="en-US" sz="1000" spc="250" dirty="0">
              <a:solidFill>
                <a:schemeClr val="accent1"/>
              </a:solidFill>
              <a:latin typeface="+mj-ea"/>
              <a:ea typeface="+mj-ea"/>
            </a:endParaRP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03" y="0"/>
            <a:ext cx="5943804" cy="6479988"/>
          </a:xfrm>
          <a:prstGeom prst="rect">
            <a:avLst/>
          </a:prstGeom>
        </p:spPr>
      </p:pic>
      <p:sp>
        <p:nvSpPr>
          <p:cNvPr id="22" name="矩形"/>
          <p:cNvSpPr/>
          <p:nvPr/>
        </p:nvSpPr>
        <p:spPr>
          <a:xfrm>
            <a:off x="233149" y="113458"/>
            <a:ext cx="5755527" cy="615053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Tree>
    <p:extLst>
      <p:ext uri="{BB962C8B-B14F-4D97-AF65-F5344CB8AC3E}">
        <p14:creationId xmlns:p14="http://schemas.microsoft.com/office/powerpoint/2010/main" val="3623661912"/>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outHorizontal)">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 grpId="0" animBg="1"/>
      <p:bldP spid="12" grpId="0"/>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p:cNvSpPr/>
          <p:nvPr/>
        </p:nvSpPr>
        <p:spPr>
          <a:xfrm>
            <a:off x="1040058" y="102915"/>
            <a:ext cx="8898629"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9821729" y="102915"/>
            <a:ext cx="548957"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41961" y="6417179"/>
            <a:ext cx="5254774"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5212813" y="242162"/>
            <a:ext cx="4607177"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ALCANCES APP</a:t>
            </a:r>
            <a:r>
              <a:rPr lang="en-US" altLang="zh-CN" sz="3500" dirty="0" smtClean="0">
                <a:solidFill>
                  <a:prstClr val="white"/>
                </a:solidFill>
                <a:latin typeface="微软雅黑"/>
                <a:ea typeface="微软雅黑"/>
                <a:sym typeface="+mn-ea"/>
              </a:rPr>
              <a:t>:</a:t>
            </a:r>
            <a:endParaRPr lang="en-US" altLang="zh-CN" sz="3500" b="1" spc="250" dirty="0">
              <a:solidFill>
                <a:prstClr val="white"/>
              </a:solidFill>
              <a:latin typeface="微软雅黑"/>
              <a:ea typeface="微软雅黑"/>
              <a:sym typeface="+mn-ea"/>
            </a:endParaRPr>
          </a:p>
        </p:txBody>
      </p:sp>
      <p:pic>
        <p:nvPicPr>
          <p:cNvPr id="1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803" t="22413" r="4398" b="11208"/>
          <a:stretch/>
        </p:blipFill>
        <p:spPr bwMode="auto">
          <a:xfrm>
            <a:off x="-3" y="103426"/>
            <a:ext cx="5212816" cy="631375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矩形"/>
          <p:cNvSpPr/>
          <p:nvPr/>
        </p:nvSpPr>
        <p:spPr>
          <a:xfrm>
            <a:off x="167425" y="242674"/>
            <a:ext cx="4902116" cy="60422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pic>
        <p:nvPicPr>
          <p:cNvPr id="40" name="Picture 10"/>
          <p:cNvPicPr>
            <a:picLocks noChangeAspect="1"/>
          </p:cNvPicPr>
          <p:nvPr/>
        </p:nvPicPr>
        <p:blipFill rotWithShape="1">
          <a:blip r:embed="rId3" cstate="hqprint"/>
          <a:srcRect t="25616" r="22557" b="14399"/>
          <a:stretch>
            <a:fillRect/>
          </a:stretch>
        </p:blipFill>
        <p:spPr>
          <a:xfrm>
            <a:off x="5525037" y="2959897"/>
            <a:ext cx="3273189" cy="4014537"/>
          </a:xfrm>
          <a:prstGeom prst="rect">
            <a:avLst/>
          </a:prstGeom>
          <a:effectLst/>
        </p:spPr>
      </p:pic>
      <p:pic>
        <p:nvPicPr>
          <p:cNvPr id="41" name="Picture 9"/>
          <p:cNvPicPr>
            <a:picLocks noChangeAspect="1"/>
          </p:cNvPicPr>
          <p:nvPr/>
        </p:nvPicPr>
        <p:blipFill>
          <a:blip r:embed="rId4" cstate="hqprint"/>
          <a:stretch>
            <a:fillRect/>
          </a:stretch>
        </p:blipFill>
        <p:spPr>
          <a:xfrm>
            <a:off x="6879105" y="2883829"/>
            <a:ext cx="1537640" cy="2903847"/>
          </a:xfrm>
          <a:prstGeom prst="rect">
            <a:avLst/>
          </a:prstGeom>
          <a:effectLst/>
        </p:spPr>
      </p:pic>
      <p:pic>
        <p:nvPicPr>
          <p:cNvPr id="42" name="图片 1"/>
          <p:cNvPicPr>
            <a:picLocks noChangeAspect="1"/>
          </p:cNvPicPr>
          <p:nvPr/>
        </p:nvPicPr>
        <p:blipFill rotWithShape="1">
          <a:blip r:embed="rId5">
            <a:extLst>
              <a:ext uri="{28A0092B-C50C-407E-A947-70E740481C1C}">
                <a14:useLocalDpi xmlns:a14="http://schemas.microsoft.com/office/drawing/2010/main" val="0"/>
              </a:ext>
            </a:extLst>
          </a:blip>
          <a:srcRect l="5877" t="-258" r="61902" b="549"/>
          <a:stretch>
            <a:fillRect/>
          </a:stretch>
        </p:blipFill>
        <p:spPr>
          <a:xfrm>
            <a:off x="6986874" y="3253265"/>
            <a:ext cx="1322101" cy="2164973"/>
          </a:xfrm>
          <a:prstGeom prst="rect">
            <a:avLst/>
          </a:prstGeom>
        </p:spPr>
      </p:pic>
      <p:cxnSp>
        <p:nvCxnSpPr>
          <p:cNvPr id="43" name="PA_直线连接符 27"/>
          <p:cNvCxnSpPr/>
          <p:nvPr/>
        </p:nvCxnSpPr>
        <p:spPr>
          <a:xfrm flipV="1">
            <a:off x="7161631" y="2286000"/>
            <a:ext cx="1387896" cy="684551"/>
          </a:xfrm>
          <a:prstGeom prst="line">
            <a:avLst/>
          </a:prstGeom>
          <a:ln w="12700" cmpd="sng">
            <a:solidFill>
              <a:schemeClr val="accent1"/>
            </a:solidFill>
            <a:prstDash val="dot"/>
          </a:ln>
          <a:effectLst/>
        </p:spPr>
        <p:style>
          <a:lnRef idx="2">
            <a:schemeClr val="accent1"/>
          </a:lnRef>
          <a:fillRef idx="0">
            <a:schemeClr val="accent1"/>
          </a:fillRef>
          <a:effectRef idx="1">
            <a:schemeClr val="accent1"/>
          </a:effectRef>
          <a:fontRef idx="minor">
            <a:schemeClr val="tx1"/>
          </a:fontRef>
        </p:style>
      </p:cxnSp>
      <p:cxnSp>
        <p:nvCxnSpPr>
          <p:cNvPr id="44" name="PA_直线连接符 28"/>
          <p:cNvCxnSpPr/>
          <p:nvPr/>
        </p:nvCxnSpPr>
        <p:spPr>
          <a:xfrm>
            <a:off x="8416745" y="3897145"/>
            <a:ext cx="681499" cy="0"/>
          </a:xfrm>
          <a:prstGeom prst="line">
            <a:avLst/>
          </a:prstGeom>
          <a:ln w="12700" cmpd="sng">
            <a:solidFill>
              <a:schemeClr val="accent1"/>
            </a:solidFill>
            <a:prstDash val="dot"/>
          </a:ln>
          <a:effectLst/>
        </p:spPr>
        <p:style>
          <a:lnRef idx="2">
            <a:schemeClr val="accent1"/>
          </a:lnRef>
          <a:fillRef idx="0">
            <a:schemeClr val="accent1"/>
          </a:fillRef>
          <a:effectRef idx="1">
            <a:schemeClr val="accent1"/>
          </a:effectRef>
          <a:fontRef idx="minor">
            <a:schemeClr val="tx1"/>
          </a:fontRef>
        </p:style>
      </p:cxnSp>
      <p:cxnSp>
        <p:nvCxnSpPr>
          <p:cNvPr id="45" name="PA_直线连接符 30"/>
          <p:cNvCxnSpPr/>
          <p:nvPr/>
        </p:nvCxnSpPr>
        <p:spPr>
          <a:xfrm>
            <a:off x="8190042" y="5672951"/>
            <a:ext cx="1134904" cy="0"/>
          </a:xfrm>
          <a:prstGeom prst="line">
            <a:avLst/>
          </a:prstGeom>
          <a:ln w="12700" cmpd="sng">
            <a:solidFill>
              <a:schemeClr val="accent1"/>
            </a:solidFill>
            <a:prstDash val="dot"/>
          </a:ln>
          <a:effectLst/>
        </p:spPr>
        <p:style>
          <a:lnRef idx="2">
            <a:schemeClr val="accent1"/>
          </a:lnRef>
          <a:fillRef idx="0">
            <a:schemeClr val="accent1"/>
          </a:fillRef>
          <a:effectRef idx="1">
            <a:schemeClr val="accent1"/>
          </a:effectRef>
          <a:fontRef idx="minor">
            <a:schemeClr val="tx1"/>
          </a:fontRef>
        </p:style>
      </p:cxnSp>
      <p:grpSp>
        <p:nvGrpSpPr>
          <p:cNvPr id="46" name="组合 30"/>
          <p:cNvGrpSpPr/>
          <p:nvPr/>
        </p:nvGrpSpPr>
        <p:grpSpPr>
          <a:xfrm>
            <a:off x="8549527" y="1571711"/>
            <a:ext cx="3907577" cy="1560059"/>
            <a:chOff x="6134836" y="3852369"/>
            <a:chExt cx="2930683" cy="1170045"/>
          </a:xfrm>
        </p:grpSpPr>
        <p:sp>
          <p:nvSpPr>
            <p:cNvPr id="59" name="文本框 32"/>
            <p:cNvSpPr txBox="1"/>
            <p:nvPr/>
          </p:nvSpPr>
          <p:spPr>
            <a:xfrm>
              <a:off x="6134836" y="4133420"/>
              <a:ext cx="2930683" cy="888994"/>
            </a:xfrm>
            <a:prstGeom prst="rect">
              <a:avLst/>
            </a:prstGeom>
            <a:noFill/>
          </p:spPr>
          <p:txBody>
            <a:bodyPr wrap="square" rtlCol="0">
              <a:spAutoFit/>
            </a:bodyPr>
            <a:lstStyle>
              <a:defPPr>
                <a:defRPr lang="zh-CN"/>
              </a:defPPr>
              <a:lvl1pPr marR="0" lvl="0" indent="0" algn="ctr" defTabSz="914400" fontAlgn="auto">
                <a:lnSpc>
                  <a:spcPct val="130000"/>
                </a:lnSpc>
                <a:spcBef>
                  <a:spcPts val="0"/>
                </a:spcBef>
                <a:spcAft>
                  <a:spcPts val="0"/>
                </a:spcAft>
                <a:buClrTx/>
                <a:buSzTx/>
                <a:buFontTx/>
                <a:buNone/>
                <a:defRPr kumimoji="0" sz="1100" b="0" i="0" u="none" strike="noStrike" cap="none" spc="0" normalizeH="0" baseline="0">
                  <a:ln>
                    <a:noFill/>
                  </a:ln>
                  <a:solidFill>
                    <a:schemeClr val="tx1">
                      <a:lumMod val="65000"/>
                      <a:lumOff val="35000"/>
                    </a:schemeClr>
                  </a:solidFill>
                  <a:effectLst/>
                  <a:uLnTx/>
                  <a:uFillTx/>
                  <a:latin typeface="Microsoft YaHei" panose="020B0503020204020204" charset="-122"/>
                  <a:ea typeface="Microsoft YaHei" panose="020B0503020204020204" charset="-122"/>
                </a:defRPr>
              </a:lvl1pPr>
            </a:lstStyle>
            <a:p>
              <a:pPr marL="171450" indent="-171450" algn="l">
                <a:buFont typeface="Wingdings" panose="05000000000000000000" pitchFamily="2" charset="2"/>
                <a:buChar char="ü"/>
              </a:pPr>
              <a:r>
                <a:rPr lang="en-US" altLang="zh-CN" sz="1400" dirty="0" err="1">
                  <a:solidFill>
                    <a:prstClr val="black">
                      <a:lumMod val="65000"/>
                      <a:lumOff val="35000"/>
                    </a:prstClr>
                  </a:solidFill>
                  <a:latin typeface="+mn-lt"/>
                  <a:ea typeface="+mn-ea"/>
                  <a:cs typeface="+mn-ea"/>
                  <a:sym typeface="+mn-lt"/>
                </a:rPr>
                <a:t>Paquetes</a:t>
              </a:r>
              <a:r>
                <a:rPr lang="en-US" altLang="zh-CN" sz="1400" dirty="0">
                  <a:solidFill>
                    <a:prstClr val="black">
                      <a:lumMod val="65000"/>
                      <a:lumOff val="35000"/>
                    </a:prstClr>
                  </a:solidFill>
                  <a:latin typeface="+mn-lt"/>
                  <a:ea typeface="+mn-ea"/>
                  <a:cs typeface="+mn-ea"/>
                  <a:sym typeface="+mn-lt"/>
                </a:rPr>
                <a:t> </a:t>
              </a:r>
            </a:p>
            <a:p>
              <a:pPr marL="171450" indent="-171450" algn="l">
                <a:buFont typeface="Wingdings" panose="05000000000000000000" pitchFamily="2" charset="2"/>
                <a:buChar char="ü"/>
              </a:pPr>
              <a:r>
                <a:rPr lang="en-US" altLang="zh-CN" sz="1400" dirty="0">
                  <a:solidFill>
                    <a:prstClr val="black">
                      <a:lumMod val="65000"/>
                      <a:lumOff val="35000"/>
                    </a:prstClr>
                  </a:solidFill>
                  <a:latin typeface="+mn-lt"/>
                  <a:ea typeface="+mn-ea"/>
                  <a:cs typeface="+mn-ea"/>
                  <a:sym typeface="+mn-lt"/>
                </a:rPr>
                <a:t>Tours</a:t>
              </a:r>
            </a:p>
            <a:p>
              <a:pPr marL="171450" indent="-171450" algn="l">
                <a:buFont typeface="Wingdings" panose="05000000000000000000" pitchFamily="2" charset="2"/>
                <a:buChar char="ü"/>
              </a:pPr>
              <a:r>
                <a:rPr lang="en-US" altLang="zh-CN" sz="1400" dirty="0" err="1">
                  <a:solidFill>
                    <a:prstClr val="black">
                      <a:lumMod val="65000"/>
                      <a:lumOff val="35000"/>
                    </a:prstClr>
                  </a:solidFill>
                  <a:latin typeface="+mn-lt"/>
                  <a:ea typeface="+mn-ea"/>
                  <a:cs typeface="+mn-ea"/>
                  <a:sym typeface="+mn-lt"/>
                </a:rPr>
                <a:t>Vehículos</a:t>
              </a:r>
              <a:endParaRPr lang="en-US" altLang="zh-CN" sz="1400" dirty="0">
                <a:solidFill>
                  <a:prstClr val="black">
                    <a:lumMod val="65000"/>
                    <a:lumOff val="35000"/>
                  </a:prstClr>
                </a:solidFill>
                <a:latin typeface="+mn-lt"/>
                <a:ea typeface="+mn-ea"/>
                <a:cs typeface="+mn-ea"/>
                <a:sym typeface="+mn-lt"/>
              </a:endParaRPr>
            </a:p>
            <a:p>
              <a:pPr marL="171450" indent="-171450" algn="l">
                <a:buFont typeface="Wingdings" panose="05000000000000000000" pitchFamily="2" charset="2"/>
                <a:buChar char="ü"/>
              </a:pPr>
              <a:r>
                <a:rPr lang="en-US" altLang="zh-CN" sz="1400" dirty="0">
                  <a:solidFill>
                    <a:prstClr val="black">
                      <a:lumMod val="65000"/>
                      <a:lumOff val="35000"/>
                    </a:prstClr>
                  </a:solidFill>
                  <a:latin typeface="+mn-lt"/>
                  <a:ea typeface="+mn-ea"/>
                  <a:cs typeface="+mn-ea"/>
                  <a:sym typeface="+mn-lt"/>
                </a:rPr>
                <a:t>Cargo </a:t>
              </a:r>
              <a:r>
                <a:rPr lang="en-US" altLang="zh-CN" sz="1400" dirty="0" err="1">
                  <a:solidFill>
                    <a:prstClr val="black">
                      <a:lumMod val="65000"/>
                      <a:lumOff val="35000"/>
                    </a:prstClr>
                  </a:solidFill>
                  <a:latin typeface="+mn-lt"/>
                  <a:ea typeface="+mn-ea"/>
                  <a:cs typeface="+mn-ea"/>
                  <a:sym typeface="+mn-lt"/>
                </a:rPr>
                <a:t>Expreso</a:t>
              </a:r>
              <a:endParaRPr lang="en-US" altLang="zh-CN" sz="1400" dirty="0">
                <a:solidFill>
                  <a:prstClr val="black">
                    <a:lumMod val="65000"/>
                    <a:lumOff val="35000"/>
                  </a:prstClr>
                </a:solidFill>
                <a:latin typeface="+mn-lt"/>
                <a:ea typeface="+mn-ea"/>
                <a:cs typeface="+mn-ea"/>
                <a:sym typeface="+mn-lt"/>
              </a:endParaRPr>
            </a:p>
          </p:txBody>
        </p:sp>
        <p:sp>
          <p:nvSpPr>
            <p:cNvPr id="60" name="TextBox 76"/>
            <p:cNvSpPr txBox="1"/>
            <p:nvPr/>
          </p:nvSpPr>
          <p:spPr>
            <a:xfrm>
              <a:off x="6134836" y="3852369"/>
              <a:ext cx="1955535" cy="300083"/>
            </a:xfrm>
            <a:prstGeom prst="rect">
              <a:avLst/>
            </a:prstGeom>
            <a:noFill/>
          </p:spPr>
          <p:txBody>
            <a:bodyPr wrap="square" rtlCol="0">
              <a:spAutoFit/>
            </a:bodyPr>
            <a:lstStyle>
              <a:defPPr>
                <a:defRPr lang="zh-CN"/>
              </a:defPPr>
              <a:lvl1pPr algn="ctr">
                <a:defRPr>
                  <a:latin typeface="Microsoft YaHei" panose="020B0503020204020204" charset="-122"/>
                  <a:ea typeface="Microsoft YaHei" panose="020B0503020204020204" charset="-122"/>
                </a:defRPr>
              </a:lvl1pPr>
            </a:lstStyle>
            <a:p>
              <a:pPr algn="l" defTabSz="1219200"/>
              <a:r>
                <a:rPr lang="en-US" altLang="zh-CN" sz="2000" dirty="0" err="1">
                  <a:solidFill>
                    <a:prstClr val="black"/>
                  </a:solidFill>
                  <a:latin typeface="+mn-lt"/>
                  <a:ea typeface="+mn-ea"/>
                  <a:cs typeface="+mn-ea"/>
                  <a:sym typeface="+mn-lt"/>
                </a:rPr>
                <a:t>Cotización</a:t>
              </a:r>
              <a:endParaRPr lang="zh-CN" altLang="en-US" sz="1800" dirty="0">
                <a:solidFill>
                  <a:prstClr val="black"/>
                </a:solidFill>
                <a:latin typeface="+mn-lt"/>
                <a:ea typeface="+mn-ea"/>
                <a:cs typeface="+mn-ea"/>
                <a:sym typeface="+mn-lt"/>
              </a:endParaRPr>
            </a:p>
          </p:txBody>
        </p:sp>
      </p:grpSp>
      <p:grpSp>
        <p:nvGrpSpPr>
          <p:cNvPr id="61" name="组合 30"/>
          <p:cNvGrpSpPr/>
          <p:nvPr/>
        </p:nvGrpSpPr>
        <p:grpSpPr>
          <a:xfrm>
            <a:off x="9098244" y="3472231"/>
            <a:ext cx="3907577" cy="719829"/>
            <a:chOff x="6134836" y="3852369"/>
            <a:chExt cx="2930683" cy="539872"/>
          </a:xfrm>
        </p:grpSpPr>
        <p:sp>
          <p:nvSpPr>
            <p:cNvPr id="62" name="文本框 32"/>
            <p:cNvSpPr txBox="1"/>
            <p:nvPr/>
          </p:nvSpPr>
          <p:spPr>
            <a:xfrm>
              <a:off x="6134836" y="4133420"/>
              <a:ext cx="2930683" cy="258821"/>
            </a:xfrm>
            <a:prstGeom prst="rect">
              <a:avLst/>
            </a:prstGeom>
            <a:noFill/>
          </p:spPr>
          <p:txBody>
            <a:bodyPr wrap="square" rtlCol="0">
              <a:spAutoFit/>
            </a:bodyPr>
            <a:lstStyle>
              <a:defPPr>
                <a:defRPr lang="zh-CN"/>
              </a:defPPr>
              <a:lvl1pPr marR="0" lvl="0" indent="0" algn="ctr" defTabSz="914400" fontAlgn="auto">
                <a:lnSpc>
                  <a:spcPct val="130000"/>
                </a:lnSpc>
                <a:spcBef>
                  <a:spcPts val="0"/>
                </a:spcBef>
                <a:spcAft>
                  <a:spcPts val="0"/>
                </a:spcAft>
                <a:buClrTx/>
                <a:buSzTx/>
                <a:buFontTx/>
                <a:buNone/>
                <a:defRPr kumimoji="0" sz="1100" b="0" i="0" u="none" strike="noStrike" cap="none" spc="0" normalizeH="0" baseline="0">
                  <a:ln>
                    <a:noFill/>
                  </a:ln>
                  <a:solidFill>
                    <a:schemeClr val="tx1">
                      <a:lumMod val="65000"/>
                      <a:lumOff val="35000"/>
                    </a:schemeClr>
                  </a:solidFill>
                  <a:effectLst/>
                  <a:uLnTx/>
                  <a:uFillTx/>
                  <a:latin typeface="Microsoft YaHei" panose="020B0503020204020204" charset="-122"/>
                  <a:ea typeface="Microsoft YaHei" panose="020B0503020204020204" charset="-122"/>
                </a:defRPr>
              </a:lvl1pPr>
            </a:lstStyle>
            <a:p>
              <a:pPr marL="171450" indent="-171450" algn="l">
                <a:buFont typeface="Wingdings" panose="05000000000000000000" pitchFamily="2" charset="2"/>
                <a:buChar char="ü"/>
              </a:pPr>
              <a:r>
                <a:rPr lang="en-US" altLang="zh-CN" sz="1400" dirty="0" smtClean="0">
                  <a:solidFill>
                    <a:prstClr val="black">
                      <a:lumMod val="65000"/>
                      <a:lumOff val="35000"/>
                    </a:prstClr>
                  </a:solidFill>
                  <a:latin typeface="+mn-lt"/>
                  <a:ea typeface="+mn-ea"/>
                  <a:cs typeface="+mn-ea"/>
                  <a:sym typeface="+mn-lt"/>
                </a:rPr>
                <a:t>Chat</a:t>
              </a:r>
              <a:endParaRPr lang="en-US" altLang="zh-CN" dirty="0">
                <a:solidFill>
                  <a:prstClr val="black">
                    <a:lumMod val="65000"/>
                    <a:lumOff val="35000"/>
                  </a:prstClr>
                </a:solidFill>
                <a:latin typeface="+mn-lt"/>
                <a:ea typeface="+mn-ea"/>
                <a:cs typeface="+mn-ea"/>
                <a:sym typeface="+mn-lt"/>
              </a:endParaRPr>
            </a:p>
          </p:txBody>
        </p:sp>
        <p:sp>
          <p:nvSpPr>
            <p:cNvPr id="63" name="TextBox 76"/>
            <p:cNvSpPr txBox="1"/>
            <p:nvPr/>
          </p:nvSpPr>
          <p:spPr>
            <a:xfrm>
              <a:off x="6134836" y="3852369"/>
              <a:ext cx="1955535" cy="300083"/>
            </a:xfrm>
            <a:prstGeom prst="rect">
              <a:avLst/>
            </a:prstGeom>
            <a:noFill/>
          </p:spPr>
          <p:txBody>
            <a:bodyPr wrap="square" rtlCol="0">
              <a:spAutoFit/>
            </a:bodyPr>
            <a:lstStyle>
              <a:defPPr>
                <a:defRPr lang="zh-CN"/>
              </a:defPPr>
              <a:lvl1pPr algn="ctr">
                <a:defRPr>
                  <a:latin typeface="Microsoft YaHei" panose="020B0503020204020204" charset="-122"/>
                  <a:ea typeface="Microsoft YaHei" panose="020B0503020204020204" charset="-122"/>
                </a:defRPr>
              </a:lvl1pPr>
            </a:lstStyle>
            <a:p>
              <a:pPr algn="l" defTabSz="1219200"/>
              <a:r>
                <a:rPr lang="en-US" altLang="zh-CN" sz="2000" dirty="0" err="1">
                  <a:solidFill>
                    <a:prstClr val="black"/>
                  </a:solidFill>
                  <a:latin typeface="+mn-lt"/>
                  <a:ea typeface="+mn-ea"/>
                  <a:cs typeface="+mn-ea"/>
                  <a:sym typeface="+mn-lt"/>
                </a:rPr>
                <a:t>Atención</a:t>
              </a:r>
              <a:r>
                <a:rPr lang="en-US" altLang="zh-CN" sz="2000" dirty="0">
                  <a:solidFill>
                    <a:prstClr val="black"/>
                  </a:solidFill>
                  <a:latin typeface="+mn-lt"/>
                  <a:ea typeface="+mn-ea"/>
                  <a:cs typeface="+mn-ea"/>
                  <a:sym typeface="+mn-lt"/>
                </a:rPr>
                <a:t> al </a:t>
              </a:r>
              <a:r>
                <a:rPr lang="en-US" altLang="zh-CN" sz="2000" dirty="0" err="1">
                  <a:solidFill>
                    <a:prstClr val="black"/>
                  </a:solidFill>
                  <a:latin typeface="+mn-lt"/>
                  <a:ea typeface="+mn-ea"/>
                  <a:cs typeface="+mn-ea"/>
                  <a:sym typeface="+mn-lt"/>
                </a:rPr>
                <a:t>cliente</a:t>
              </a:r>
              <a:endParaRPr lang="en-US" altLang="zh-CN" sz="2000" dirty="0">
                <a:solidFill>
                  <a:prstClr val="black"/>
                </a:solidFill>
                <a:latin typeface="+mn-lt"/>
                <a:ea typeface="+mn-ea"/>
                <a:cs typeface="+mn-ea"/>
                <a:sym typeface="+mn-lt"/>
              </a:endParaRPr>
            </a:p>
          </p:txBody>
        </p:sp>
      </p:grpSp>
      <p:sp>
        <p:nvSpPr>
          <p:cNvPr id="64" name="TextBox 76"/>
          <p:cNvSpPr txBox="1"/>
          <p:nvPr/>
        </p:nvSpPr>
        <p:spPr>
          <a:xfrm>
            <a:off x="9324946" y="5433570"/>
            <a:ext cx="2607380" cy="400110"/>
          </a:xfrm>
          <a:prstGeom prst="rect">
            <a:avLst/>
          </a:prstGeom>
          <a:noFill/>
        </p:spPr>
        <p:txBody>
          <a:bodyPr wrap="square" rtlCol="0">
            <a:spAutoFit/>
          </a:bodyPr>
          <a:lstStyle>
            <a:defPPr>
              <a:defRPr lang="zh-CN"/>
            </a:defPPr>
            <a:lvl1pPr algn="ctr">
              <a:defRPr>
                <a:latin typeface="Microsoft YaHei" panose="020B0503020204020204" charset="-122"/>
                <a:ea typeface="Microsoft YaHei" panose="020B0503020204020204" charset="-122"/>
              </a:defRPr>
            </a:lvl1pPr>
          </a:lstStyle>
          <a:p>
            <a:pPr algn="l" defTabSz="1219200"/>
            <a:r>
              <a:rPr lang="en-US" altLang="zh-CN" sz="2000" dirty="0" err="1" smtClean="0">
                <a:solidFill>
                  <a:prstClr val="black"/>
                </a:solidFill>
                <a:latin typeface="+mn-lt"/>
                <a:ea typeface="+mn-ea"/>
                <a:cs typeface="+mn-ea"/>
                <a:sym typeface="+mn-lt"/>
              </a:rPr>
              <a:t>Registro</a:t>
            </a:r>
            <a:r>
              <a:rPr lang="en-US" altLang="zh-CN" sz="2000" dirty="0" smtClean="0">
                <a:solidFill>
                  <a:prstClr val="black"/>
                </a:solidFill>
                <a:latin typeface="+mn-lt"/>
                <a:ea typeface="+mn-ea"/>
                <a:cs typeface="+mn-ea"/>
                <a:sym typeface="+mn-lt"/>
              </a:rPr>
              <a:t> de </a:t>
            </a:r>
            <a:r>
              <a:rPr lang="en-US" altLang="zh-CN" sz="2000" dirty="0" err="1" smtClean="0">
                <a:solidFill>
                  <a:prstClr val="black"/>
                </a:solidFill>
                <a:latin typeface="+mn-lt"/>
                <a:ea typeface="+mn-ea"/>
                <a:cs typeface="+mn-ea"/>
                <a:sym typeface="+mn-lt"/>
              </a:rPr>
              <a:t>Clientes</a:t>
            </a:r>
            <a:endParaRPr lang="en-US" altLang="zh-CN" sz="2000" dirty="0">
              <a:solidFill>
                <a:prstClr val="black"/>
              </a:solidFill>
              <a:latin typeface="+mn-lt"/>
              <a:ea typeface="+mn-ea"/>
              <a:cs typeface="+mn-ea"/>
              <a:sym typeface="+mn-lt"/>
            </a:endParaRPr>
          </a:p>
        </p:txBody>
      </p:sp>
    </p:spTree>
    <p:extLst>
      <p:ext uri="{BB962C8B-B14F-4D97-AF65-F5344CB8AC3E}">
        <p14:creationId xmlns:p14="http://schemas.microsoft.com/office/powerpoint/2010/main" val="1829769889"/>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outHorizontal)">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1000"/>
                                        <p:tgtEl>
                                          <p:spTgt spid="40"/>
                                        </p:tgtEl>
                                      </p:cBhvr>
                                    </p:animEffect>
                                    <p:anim calcmode="lin" valueType="num">
                                      <p:cBhvr>
                                        <p:cTn id="29" dur="1000" fill="hold"/>
                                        <p:tgtEl>
                                          <p:spTgt spid="40"/>
                                        </p:tgtEl>
                                        <p:attrNameLst>
                                          <p:attrName>ppt_x</p:attrName>
                                        </p:attrNameLst>
                                      </p:cBhvr>
                                      <p:tavLst>
                                        <p:tav tm="0">
                                          <p:val>
                                            <p:strVal val="#ppt_x"/>
                                          </p:val>
                                        </p:tav>
                                        <p:tav tm="100000">
                                          <p:val>
                                            <p:strVal val="#ppt_x"/>
                                          </p:val>
                                        </p:tav>
                                      </p:tavLst>
                                    </p:anim>
                                    <p:anim calcmode="lin" valueType="num">
                                      <p:cBhvr>
                                        <p:cTn id="30" dur="1000" fill="hold"/>
                                        <p:tgtEl>
                                          <p:spTgt spid="40"/>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1000"/>
                                        <p:tgtEl>
                                          <p:spTgt spid="41"/>
                                        </p:tgtEl>
                                      </p:cBhvr>
                                    </p:animEffect>
                                    <p:anim calcmode="lin" valueType="num">
                                      <p:cBhvr>
                                        <p:cTn id="34" dur="1000" fill="hold"/>
                                        <p:tgtEl>
                                          <p:spTgt spid="41"/>
                                        </p:tgtEl>
                                        <p:attrNameLst>
                                          <p:attrName>ppt_x</p:attrName>
                                        </p:attrNameLst>
                                      </p:cBhvr>
                                      <p:tavLst>
                                        <p:tav tm="0">
                                          <p:val>
                                            <p:strVal val="#ppt_x"/>
                                          </p:val>
                                        </p:tav>
                                        <p:tav tm="100000">
                                          <p:val>
                                            <p:strVal val="#ppt_x"/>
                                          </p:val>
                                        </p:tav>
                                      </p:tavLst>
                                    </p:anim>
                                    <p:anim calcmode="lin" valueType="num">
                                      <p:cBhvr>
                                        <p:cTn id="35" dur="1000" fill="hold"/>
                                        <p:tgtEl>
                                          <p:spTgt spid="41"/>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1000"/>
                                        <p:tgtEl>
                                          <p:spTgt spid="42"/>
                                        </p:tgtEl>
                                      </p:cBhvr>
                                    </p:animEffect>
                                    <p:anim calcmode="lin" valueType="num">
                                      <p:cBhvr>
                                        <p:cTn id="39" dur="1000" fill="hold"/>
                                        <p:tgtEl>
                                          <p:spTgt spid="42"/>
                                        </p:tgtEl>
                                        <p:attrNameLst>
                                          <p:attrName>ppt_x</p:attrName>
                                        </p:attrNameLst>
                                      </p:cBhvr>
                                      <p:tavLst>
                                        <p:tav tm="0">
                                          <p:val>
                                            <p:strVal val="#ppt_x"/>
                                          </p:val>
                                        </p:tav>
                                        <p:tav tm="100000">
                                          <p:val>
                                            <p:strVal val="#ppt_x"/>
                                          </p:val>
                                        </p:tav>
                                      </p:tavLst>
                                    </p:anim>
                                    <p:anim calcmode="lin" valueType="num">
                                      <p:cBhvr>
                                        <p:cTn id="4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 grpId="0" animBg="1"/>
      <p:bldP spid="12" grpId="0"/>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
          <p:cNvSpPr>
            <a:spLocks noGrp="1"/>
          </p:cNvSpPr>
          <p:nvPr>
            <p:ph type="body" sz="quarter" idx="12"/>
          </p:nvPr>
        </p:nvSpPr>
        <p:spPr>
          <a:xfrm>
            <a:off x="5108360" y="3460147"/>
            <a:ext cx="6843233" cy="3452227"/>
          </a:xfrm>
        </p:spPr>
        <p:txBody>
          <a:bodyPr/>
          <a:lstStyle/>
          <a:p>
            <a:pPr algn="just">
              <a:buFontTx/>
            </a:pPr>
            <a:r>
              <a:rPr lang="es-ES" altLang="zh-CN" dirty="0">
                <a:latin typeface="+mn-ea"/>
                <a:sym typeface="+mn-ea"/>
              </a:rPr>
              <a:t>Como grupo se optó por el marco de trabajo </a:t>
            </a:r>
            <a:r>
              <a:rPr lang="es-ES" altLang="zh-CN" dirty="0" err="1" smtClean="0">
                <a:latin typeface="+mn-ea"/>
                <a:sym typeface="+mn-ea"/>
              </a:rPr>
              <a:t>Scrum</a:t>
            </a:r>
            <a:r>
              <a:rPr lang="es-ES" altLang="zh-CN" dirty="0">
                <a:latin typeface="+mn-ea"/>
                <a:sym typeface="+mn-ea"/>
              </a:rPr>
              <a:t>, ya que suele ser una metodología ágil, la cual permite desarrollar software rápidamente; y a la vez, responde a los cambios que puedan surgir durante el desarrollo del proyecto por parte del cliente</a:t>
            </a:r>
          </a:p>
          <a:p>
            <a:pPr algn="l">
              <a:lnSpc>
                <a:spcPct val="150000"/>
              </a:lnSpc>
              <a:buClrTx/>
              <a:buSzTx/>
              <a:buFontTx/>
            </a:pPr>
            <a:endParaRPr lang="zh-CN" altLang="en-US" dirty="0"/>
          </a:p>
        </p:txBody>
      </p:sp>
      <p:sp>
        <p:nvSpPr>
          <p:cNvPr id="3" name="标题"/>
          <p:cNvSpPr>
            <a:spLocks noGrp="1"/>
          </p:cNvSpPr>
          <p:nvPr>
            <p:ph type="body" sz="quarter" idx="11"/>
          </p:nvPr>
        </p:nvSpPr>
        <p:spPr>
          <a:xfrm>
            <a:off x="5108360" y="1842038"/>
            <a:ext cx="7083640" cy="1630045"/>
          </a:xfrm>
        </p:spPr>
        <p:txBody>
          <a:bodyPr/>
          <a:lstStyle/>
          <a:p>
            <a:r>
              <a:rPr lang="es-ES" altLang="zh-CN" dirty="0"/>
              <a:t>Metodología del Desarrollo</a:t>
            </a:r>
          </a:p>
        </p:txBody>
      </p:sp>
      <p:sp>
        <p:nvSpPr>
          <p:cNvPr id="2" name="数字"/>
          <p:cNvSpPr>
            <a:spLocks noGrp="1"/>
          </p:cNvSpPr>
          <p:nvPr>
            <p:ph type="body" sz="quarter" idx="10"/>
          </p:nvPr>
        </p:nvSpPr>
        <p:spPr>
          <a:xfrm>
            <a:off x="364404" y="2150326"/>
            <a:ext cx="4223383" cy="2062103"/>
          </a:xfrm>
        </p:spPr>
        <p:txBody>
          <a:bodyPr/>
          <a:lstStyle/>
          <a:p>
            <a:r>
              <a:rPr lang="en-US" altLang="zh-CN" dirty="0" smtClean="0"/>
              <a:t>09</a:t>
            </a:r>
            <a:endParaRPr lang="zh-CN" altLang="en-US" dirty="0"/>
          </a:p>
        </p:txBody>
      </p:sp>
    </p:spTree>
    <p:extLst>
      <p:ext uri="{BB962C8B-B14F-4D97-AF65-F5344CB8AC3E}">
        <p14:creationId xmlns:p14="http://schemas.microsoft.com/office/powerpoint/2010/main" val="3164502703"/>
      </p:ext>
    </p:extLst>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0" name="矩形"/>
          <p:cNvSpPr/>
          <p:nvPr/>
        </p:nvSpPr>
        <p:spPr>
          <a:xfrm>
            <a:off x="10981041" y="2158718"/>
            <a:ext cx="1207946" cy="2540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grpSp>
        <p:nvGrpSpPr>
          <p:cNvPr id="51" name="组合 1"/>
          <p:cNvGrpSpPr/>
          <p:nvPr/>
        </p:nvGrpSpPr>
        <p:grpSpPr>
          <a:xfrm>
            <a:off x="4278367" y="1690406"/>
            <a:ext cx="5040000" cy="560522"/>
            <a:chOff x="4278367" y="1584390"/>
            <a:chExt cx="5040000" cy="560522"/>
          </a:xfrm>
        </p:grpSpPr>
        <p:sp>
          <p:nvSpPr>
            <p:cNvPr id="52" name="圆角矩形"/>
            <p:cNvSpPr/>
            <p:nvPr/>
          </p:nvSpPr>
          <p:spPr>
            <a:xfrm>
              <a:off x="4278367" y="1584390"/>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1" name="圆"/>
            <p:cNvSpPr/>
            <p:nvPr/>
          </p:nvSpPr>
          <p:spPr>
            <a:xfrm>
              <a:off x="8880016" y="1735246"/>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9" name="等腰三角形"/>
            <p:cNvSpPr/>
            <p:nvPr/>
          </p:nvSpPr>
          <p:spPr>
            <a:xfrm rot="5400000">
              <a:off x="8944688" y="1795007"/>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0" name="文字"/>
            <p:cNvSpPr/>
            <p:nvPr/>
          </p:nvSpPr>
          <p:spPr>
            <a:xfrm>
              <a:off x="5313155" y="1641513"/>
              <a:ext cx="2613151"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a:solidFill>
                    <a:prstClr val="white"/>
                  </a:solidFill>
                  <a:latin typeface="微软雅黑"/>
                  <a:ea typeface="微软雅黑"/>
                </a:rPr>
                <a:t>Antecedentes </a:t>
              </a:r>
              <a:endParaRPr lang="zh-CN" altLang="en-US" sz="2300" spc="250" dirty="0">
                <a:solidFill>
                  <a:prstClr val="white"/>
                </a:solidFill>
                <a:latin typeface="微软雅黑"/>
                <a:ea typeface="微软雅黑"/>
              </a:endParaRPr>
            </a:p>
          </p:txBody>
        </p:sp>
      </p:grpSp>
      <p:grpSp>
        <p:nvGrpSpPr>
          <p:cNvPr id="71" name="组合 2"/>
          <p:cNvGrpSpPr/>
          <p:nvPr/>
        </p:nvGrpSpPr>
        <p:grpSpPr>
          <a:xfrm>
            <a:off x="4623902" y="2669703"/>
            <a:ext cx="5040000" cy="560522"/>
            <a:chOff x="4623902" y="2563687"/>
            <a:chExt cx="5040000" cy="560522"/>
          </a:xfrm>
        </p:grpSpPr>
        <p:sp>
          <p:nvSpPr>
            <p:cNvPr id="72" name="圆角矩形"/>
            <p:cNvSpPr/>
            <p:nvPr/>
          </p:nvSpPr>
          <p:spPr>
            <a:xfrm>
              <a:off x="4623902" y="2563687"/>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3" name="圆"/>
            <p:cNvSpPr/>
            <p:nvPr/>
          </p:nvSpPr>
          <p:spPr>
            <a:xfrm>
              <a:off x="9225551" y="2714543"/>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4" name="等腰三角形"/>
            <p:cNvSpPr/>
            <p:nvPr/>
          </p:nvSpPr>
          <p:spPr>
            <a:xfrm rot="5400000">
              <a:off x="9290223" y="2774304"/>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5" name="文字"/>
            <p:cNvSpPr/>
            <p:nvPr/>
          </p:nvSpPr>
          <p:spPr>
            <a:xfrm>
              <a:off x="5658690" y="2620810"/>
              <a:ext cx="1866217"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Ubicación</a:t>
              </a:r>
              <a:endParaRPr lang="zh-CN" altLang="en-US" sz="2300" spc="250" dirty="0">
                <a:solidFill>
                  <a:prstClr val="white"/>
                </a:solidFill>
                <a:latin typeface="微软雅黑"/>
                <a:ea typeface="微软雅黑"/>
              </a:endParaRPr>
            </a:p>
          </p:txBody>
        </p:sp>
      </p:grpSp>
      <p:grpSp>
        <p:nvGrpSpPr>
          <p:cNvPr id="77" name="组合 3"/>
          <p:cNvGrpSpPr/>
          <p:nvPr/>
        </p:nvGrpSpPr>
        <p:grpSpPr>
          <a:xfrm>
            <a:off x="4623902" y="3649000"/>
            <a:ext cx="5040000" cy="560522"/>
            <a:chOff x="4623902" y="3542984"/>
            <a:chExt cx="5040000" cy="560522"/>
          </a:xfrm>
        </p:grpSpPr>
        <p:sp>
          <p:nvSpPr>
            <p:cNvPr id="78" name="圆角矩形"/>
            <p:cNvSpPr/>
            <p:nvPr/>
          </p:nvSpPr>
          <p:spPr>
            <a:xfrm>
              <a:off x="4623902" y="3542984"/>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9" name="圆"/>
            <p:cNvSpPr/>
            <p:nvPr/>
          </p:nvSpPr>
          <p:spPr>
            <a:xfrm>
              <a:off x="9225551" y="3693840"/>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0" name="等腰三角形"/>
            <p:cNvSpPr/>
            <p:nvPr/>
          </p:nvSpPr>
          <p:spPr>
            <a:xfrm rot="5400000">
              <a:off x="9290223" y="3753601"/>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1" name="文字"/>
            <p:cNvSpPr/>
            <p:nvPr/>
          </p:nvSpPr>
          <p:spPr>
            <a:xfrm>
              <a:off x="5658690" y="3600107"/>
              <a:ext cx="1814664"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Objetivos</a:t>
              </a:r>
              <a:endParaRPr lang="zh-CN" altLang="en-US" sz="2300" spc="250" dirty="0">
                <a:solidFill>
                  <a:prstClr val="white"/>
                </a:solidFill>
                <a:latin typeface="微软雅黑"/>
                <a:ea typeface="微软雅黑"/>
              </a:endParaRPr>
            </a:p>
          </p:txBody>
        </p:sp>
      </p:grpSp>
      <p:grpSp>
        <p:nvGrpSpPr>
          <p:cNvPr id="82" name="组合 4"/>
          <p:cNvGrpSpPr/>
          <p:nvPr/>
        </p:nvGrpSpPr>
        <p:grpSpPr>
          <a:xfrm>
            <a:off x="4278367" y="4628297"/>
            <a:ext cx="5040000" cy="560522"/>
            <a:chOff x="4278367" y="4522281"/>
            <a:chExt cx="5040000" cy="560522"/>
          </a:xfrm>
        </p:grpSpPr>
        <p:sp>
          <p:nvSpPr>
            <p:cNvPr id="83" name="圆角矩形"/>
            <p:cNvSpPr/>
            <p:nvPr/>
          </p:nvSpPr>
          <p:spPr>
            <a:xfrm>
              <a:off x="4278367" y="4522281"/>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4" name="圆"/>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5" name="等腰三角形"/>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6" name="文字"/>
            <p:cNvSpPr/>
            <p:nvPr/>
          </p:nvSpPr>
          <p:spPr>
            <a:xfrm>
              <a:off x="5313155" y="4579404"/>
              <a:ext cx="2385589"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Beneficiarios</a:t>
              </a:r>
              <a:endParaRPr lang="zh-CN" altLang="en-US" sz="2300" spc="250" dirty="0">
                <a:solidFill>
                  <a:prstClr val="white"/>
                </a:solidFill>
                <a:latin typeface="微软雅黑"/>
                <a:ea typeface="微软雅黑"/>
              </a:endParaRPr>
            </a:p>
          </p:txBody>
        </p:sp>
      </p:grpSp>
      <p:sp>
        <p:nvSpPr>
          <p:cNvPr id="87" name="圆"/>
          <p:cNvSpPr/>
          <p:nvPr/>
        </p:nvSpPr>
        <p:spPr>
          <a:xfrm>
            <a:off x="4278367" y="1578029"/>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1</a:t>
            </a:r>
            <a:endParaRPr lang="zh-CN" altLang="en-US" sz="3000" dirty="0">
              <a:solidFill>
                <a:prstClr val="white"/>
              </a:solidFill>
            </a:endParaRPr>
          </a:p>
        </p:txBody>
      </p:sp>
      <p:sp>
        <p:nvSpPr>
          <p:cNvPr id="88" name="圆"/>
          <p:cNvSpPr/>
          <p:nvPr/>
        </p:nvSpPr>
        <p:spPr>
          <a:xfrm>
            <a:off x="4623902" y="2557326"/>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2</a:t>
            </a:r>
            <a:endParaRPr lang="zh-CN" altLang="en-US" sz="3000" dirty="0">
              <a:solidFill>
                <a:prstClr val="white"/>
              </a:solidFill>
            </a:endParaRPr>
          </a:p>
        </p:txBody>
      </p:sp>
      <p:sp>
        <p:nvSpPr>
          <p:cNvPr id="89" name="圆"/>
          <p:cNvSpPr/>
          <p:nvPr/>
        </p:nvSpPr>
        <p:spPr>
          <a:xfrm>
            <a:off x="4623902" y="3536623"/>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3</a:t>
            </a:r>
            <a:endParaRPr lang="zh-CN" altLang="en-US" sz="3000" dirty="0">
              <a:solidFill>
                <a:prstClr val="white"/>
              </a:solidFill>
            </a:endParaRPr>
          </a:p>
        </p:txBody>
      </p:sp>
      <p:sp>
        <p:nvSpPr>
          <p:cNvPr id="90" name="圆"/>
          <p:cNvSpPr/>
          <p:nvPr/>
        </p:nvSpPr>
        <p:spPr>
          <a:xfrm>
            <a:off x="4278367" y="4515920"/>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4</a:t>
            </a:r>
            <a:endParaRPr lang="zh-CN" altLang="en-US" sz="3000" dirty="0">
              <a:solidFill>
                <a:prstClr val="white"/>
              </a:solidFill>
            </a:endParaRPr>
          </a:p>
        </p:txBody>
      </p:sp>
      <p:sp>
        <p:nvSpPr>
          <p:cNvPr id="58" name="标题"/>
          <p:cNvSpPr txBox="1">
            <a:spLocks noChangeArrowheads="1"/>
          </p:cNvSpPr>
          <p:nvPr/>
        </p:nvSpPr>
        <p:spPr bwMode="auto">
          <a:xfrm>
            <a:off x="1697931" y="3366969"/>
            <a:ext cx="1659109" cy="497957"/>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b="1" spc="600" dirty="0" smtClean="0">
                <a:solidFill>
                  <a:prstClr val="white"/>
                </a:solidFill>
                <a:latin typeface="微软雅黑"/>
                <a:ea typeface="微软雅黑"/>
              </a:rPr>
              <a:t>Agenda</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3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90"/>
                                          </p:val>
                                        </p:tav>
                                        <p:tav tm="100000">
                                          <p:val>
                                            <p:fltVal val="0"/>
                                          </p:val>
                                        </p:tav>
                                      </p:tavLst>
                                    </p:anim>
                                    <p:animEffect transition="in" filter="fade">
                                      <p:cBhvr>
                                        <p:cTn id="25" dur="500"/>
                                        <p:tgtEl>
                                          <p:spTgt spid="5"/>
                                        </p:tgtEl>
                                      </p:cBhvr>
                                    </p:animEffect>
                                  </p:childTnLst>
                                </p:cTn>
                              </p:par>
                            </p:childTnLst>
                          </p:cTn>
                        </p:par>
                        <p:par>
                          <p:cTn id="26" fill="hold">
                            <p:stCondLst>
                              <p:cond delay="1500"/>
                            </p:stCondLst>
                            <p:childTnLst>
                              <p:par>
                                <p:cTn id="27" presetID="8" presetClass="emph" presetSubtype="0" repeatCount="indefinite" fill="hold" grpId="1" nodeType="afterEffect">
                                  <p:stCondLst>
                                    <p:cond delay="0"/>
                                  </p:stCondLst>
                                  <p:childTnLst>
                                    <p:animRot by="21600000">
                                      <p:cBhvr>
                                        <p:cTn id="28" dur="2000" fill="hold"/>
                                        <p:tgtEl>
                                          <p:spTgt spid="5"/>
                                        </p:tgtEl>
                                        <p:attrNameLst>
                                          <p:attrName>r</p:attrName>
                                        </p:attrNameLst>
                                      </p:cBhvr>
                                    </p:animRot>
                                  </p:childTnLst>
                                </p:cTn>
                              </p:par>
                              <p:par>
                                <p:cTn id="29" presetID="1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ppt_y</p:attrName>
                                        </p:attrNameLst>
                                      </p:cBhvr>
                                      <p:tavLst>
                                        <p:tav tm="0">
                                          <p:val>
                                            <p:strVal val="#ppt_y+#ppt_h*1.125000"/>
                                          </p:val>
                                        </p:tav>
                                        <p:tav tm="100000">
                                          <p:val>
                                            <p:strVal val="#ppt_y"/>
                                          </p:val>
                                        </p:tav>
                                      </p:tavLst>
                                    </p:anim>
                                    <p:animEffect transition="in" filter="wipe(up)">
                                      <p:cBhvr>
                                        <p:cTn id="32" dur="500"/>
                                        <p:tgtEl>
                                          <p:spTgt spid="4"/>
                                        </p:tgtEl>
                                      </p:cBhvr>
                                    </p:animEffect>
                                  </p:childTnLst>
                                </p:cTn>
                              </p:par>
                              <p:par>
                                <p:cTn id="33" presetID="16" presetClass="entr" presetSubtype="37" fill="hold" grpId="0" nodeType="with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barn(outVertical)">
                                      <p:cBhvr>
                                        <p:cTn id="35" dur="500"/>
                                        <p:tgtEl>
                                          <p:spTgt spid="58"/>
                                        </p:tgtEl>
                                      </p:cBhvr>
                                    </p:animEffect>
                                  </p:childTnLst>
                                </p:cTn>
                              </p:par>
                              <p:par>
                                <p:cTn id="36" presetID="22" presetClass="entr" presetSubtype="1" fill="hold" grpId="0" nodeType="withEffect">
                                  <p:stCondLst>
                                    <p:cond delay="150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childTnLst>
                          </p:cTn>
                        </p:par>
                        <p:par>
                          <p:cTn id="39" fill="hold">
                            <p:stCondLst>
                              <p:cond delay="3500"/>
                            </p:stCondLst>
                            <p:childTnLst>
                              <p:par>
                                <p:cTn id="40" presetID="9" presetClass="entr" presetSubtype="0" fill="hold" grpId="0" nodeType="after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dissolve">
                                      <p:cBhvr>
                                        <p:cTn id="42" dur="500"/>
                                        <p:tgtEl>
                                          <p:spTgt spid="8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left)">
                                      <p:cBhvr>
                                        <p:cTn id="46" dur="500"/>
                                        <p:tgtEl>
                                          <p:spTgt spid="51"/>
                                        </p:tgtEl>
                                      </p:cBhvr>
                                    </p:animEffect>
                                  </p:childTnLst>
                                </p:cTn>
                              </p:par>
                            </p:childTnLst>
                          </p:cTn>
                        </p:par>
                        <p:par>
                          <p:cTn id="47" fill="hold">
                            <p:stCondLst>
                              <p:cond delay="4500"/>
                            </p:stCondLst>
                            <p:childTnLst>
                              <p:par>
                                <p:cTn id="48" presetID="9" presetClass="entr" presetSubtype="0" fill="hold" grpId="0"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dissolve">
                                      <p:cBhvr>
                                        <p:cTn id="50" dur="500"/>
                                        <p:tgtEl>
                                          <p:spTgt spid="88"/>
                                        </p:tgtEl>
                                      </p:cBhvr>
                                    </p:animEffect>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500"/>
                            </p:stCondLst>
                            <p:childTnLst>
                              <p:par>
                                <p:cTn id="56" presetID="9" presetClass="entr" presetSubtype="0"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dissolve">
                                      <p:cBhvr>
                                        <p:cTn id="58" dur="500"/>
                                        <p:tgtEl>
                                          <p:spTgt spid="89"/>
                                        </p:tgtEl>
                                      </p:cBhvr>
                                    </p:animEffect>
                                  </p:childTnLst>
                                </p:cTn>
                              </p:par>
                            </p:childTnLst>
                          </p:cTn>
                        </p:par>
                        <p:par>
                          <p:cTn id="59" fill="hold">
                            <p:stCondLst>
                              <p:cond delay="6000"/>
                            </p:stCondLst>
                            <p:childTnLst>
                              <p:par>
                                <p:cTn id="60" presetID="22" presetClass="entr" presetSubtype="8"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wipe(left)">
                                      <p:cBhvr>
                                        <p:cTn id="62" dur="500"/>
                                        <p:tgtEl>
                                          <p:spTgt spid="77"/>
                                        </p:tgtEl>
                                      </p:cBhvr>
                                    </p:animEffect>
                                  </p:childTnLst>
                                </p:cTn>
                              </p:par>
                            </p:childTnLst>
                          </p:cTn>
                        </p:par>
                        <p:par>
                          <p:cTn id="63" fill="hold">
                            <p:stCondLst>
                              <p:cond delay="6500"/>
                            </p:stCondLst>
                            <p:childTnLst>
                              <p:par>
                                <p:cTn id="64" presetID="9" presetClass="entr" presetSubtype="0" fill="hold" grpId="0" nodeType="after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dissolve">
                                      <p:cBhvr>
                                        <p:cTn id="66" dur="500"/>
                                        <p:tgtEl>
                                          <p:spTgt spid="90"/>
                                        </p:tgtEl>
                                      </p:cBhvr>
                                    </p:animEffect>
                                  </p:childTnLst>
                                </p:cTn>
                              </p:par>
                            </p:childTnLst>
                          </p:cTn>
                        </p:par>
                        <p:par>
                          <p:cTn id="67" fill="hold">
                            <p:stCondLst>
                              <p:cond delay="7000"/>
                            </p:stCondLst>
                            <p:childTnLst>
                              <p:par>
                                <p:cTn id="68" presetID="22" presetClass="entr" presetSubtype="8" fill="hold"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0" grpId="0" animBg="1"/>
      <p:bldP spid="2" grpId="0" animBg="1"/>
      <p:bldP spid="3" grpId="0" animBg="1"/>
      <p:bldP spid="4" grpId="0" animBg="1"/>
      <p:bldP spid="5" grpId="0" animBg="1"/>
      <p:bldP spid="5" grpId="1" animBg="1"/>
      <p:bldP spid="87" grpId="0" animBg="1"/>
      <p:bldP spid="88" grpId="0" animBg="1"/>
      <p:bldP spid="89" grpId="0" animBg="1"/>
      <p:bldP spid="90" grpId="0" animBg="1"/>
      <p:bldP spid="5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p:cNvSpPr/>
          <p:nvPr/>
        </p:nvSpPr>
        <p:spPr>
          <a:xfrm rot="8100000" flipV="1">
            <a:off x="2052770" y="3993819"/>
            <a:ext cx="1611014" cy="1545384"/>
          </a:xfrm>
          <a:prstGeom prst="flowChartDelay">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任意多边形"/>
          <p:cNvSpPr/>
          <p:nvPr/>
        </p:nvSpPr>
        <p:spPr>
          <a:xfrm rot="18900000" flipV="1">
            <a:off x="4491442" y="3982678"/>
            <a:ext cx="1547008" cy="1539701"/>
          </a:xfrm>
          <a:custGeom>
            <a:avLst/>
            <a:gdLst>
              <a:gd name="connsiteX0" fmla="*/ 760925 w 1442943"/>
              <a:gd name="connsiteY0" fmla="*/ 0 h 1436127"/>
              <a:gd name="connsiteX1" fmla="*/ 1442943 w 1442943"/>
              <a:gd name="connsiteY1" fmla="*/ 0 h 1436127"/>
              <a:gd name="connsiteX2" fmla="*/ 1442943 w 1442943"/>
              <a:gd name="connsiteY2" fmla="*/ 1436127 h 1436127"/>
              <a:gd name="connsiteX3" fmla="*/ 0 w 1442943"/>
              <a:gd name="connsiteY3" fmla="*/ 1436127 h 1436127"/>
              <a:gd name="connsiteX4" fmla="*/ 0 w 1442943"/>
              <a:gd name="connsiteY4" fmla="*/ 760925 h 1436127"/>
              <a:gd name="connsiteX5" fmla="*/ 760925 w 1442943"/>
              <a:gd name="connsiteY5" fmla="*/ 0 h 14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2943" h="1436127">
                <a:moveTo>
                  <a:pt x="760925" y="0"/>
                </a:moveTo>
                <a:lnTo>
                  <a:pt x="1442943" y="0"/>
                </a:lnTo>
                <a:lnTo>
                  <a:pt x="1442943" y="1436127"/>
                </a:lnTo>
                <a:lnTo>
                  <a:pt x="0" y="1436127"/>
                </a:lnTo>
                <a:lnTo>
                  <a:pt x="0" y="760925"/>
                </a:lnTo>
                <a:cubicBezTo>
                  <a:pt x="0" y="340678"/>
                  <a:pt x="340678" y="0"/>
                  <a:pt x="76092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9" name="任意多边形"/>
          <p:cNvSpPr/>
          <p:nvPr/>
        </p:nvSpPr>
        <p:spPr>
          <a:xfrm rot="8100000" flipV="1">
            <a:off x="5696339" y="2796315"/>
            <a:ext cx="1547008" cy="1539701"/>
          </a:xfrm>
          <a:custGeom>
            <a:avLst/>
            <a:gdLst>
              <a:gd name="connsiteX0" fmla="*/ 760925 w 1442943"/>
              <a:gd name="connsiteY0" fmla="*/ 0 h 1436127"/>
              <a:gd name="connsiteX1" fmla="*/ 1442943 w 1442943"/>
              <a:gd name="connsiteY1" fmla="*/ 0 h 1436127"/>
              <a:gd name="connsiteX2" fmla="*/ 1442943 w 1442943"/>
              <a:gd name="connsiteY2" fmla="*/ 1436127 h 1436127"/>
              <a:gd name="connsiteX3" fmla="*/ 0 w 1442943"/>
              <a:gd name="connsiteY3" fmla="*/ 1436127 h 1436127"/>
              <a:gd name="connsiteX4" fmla="*/ 0 w 1442943"/>
              <a:gd name="connsiteY4" fmla="*/ 760925 h 1436127"/>
              <a:gd name="connsiteX5" fmla="*/ 760925 w 1442943"/>
              <a:gd name="connsiteY5" fmla="*/ 0 h 14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2943" h="1436127">
                <a:moveTo>
                  <a:pt x="760925" y="0"/>
                </a:moveTo>
                <a:lnTo>
                  <a:pt x="1442943" y="0"/>
                </a:lnTo>
                <a:lnTo>
                  <a:pt x="1442943" y="1436127"/>
                </a:lnTo>
                <a:lnTo>
                  <a:pt x="0" y="1436127"/>
                </a:lnTo>
                <a:lnTo>
                  <a:pt x="0" y="760925"/>
                </a:lnTo>
                <a:cubicBezTo>
                  <a:pt x="0" y="340678"/>
                  <a:pt x="340678" y="0"/>
                  <a:pt x="76092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0" name="任意多边形"/>
          <p:cNvSpPr/>
          <p:nvPr/>
        </p:nvSpPr>
        <p:spPr>
          <a:xfrm rot="8100000" flipV="1">
            <a:off x="3297203" y="2796316"/>
            <a:ext cx="1547008" cy="1539701"/>
          </a:xfrm>
          <a:custGeom>
            <a:avLst/>
            <a:gdLst>
              <a:gd name="connsiteX0" fmla="*/ 760925 w 1442943"/>
              <a:gd name="connsiteY0" fmla="*/ 0 h 1436127"/>
              <a:gd name="connsiteX1" fmla="*/ 1442943 w 1442943"/>
              <a:gd name="connsiteY1" fmla="*/ 0 h 1436127"/>
              <a:gd name="connsiteX2" fmla="*/ 1442943 w 1442943"/>
              <a:gd name="connsiteY2" fmla="*/ 1436127 h 1436127"/>
              <a:gd name="connsiteX3" fmla="*/ 0 w 1442943"/>
              <a:gd name="connsiteY3" fmla="*/ 1436127 h 1436127"/>
              <a:gd name="connsiteX4" fmla="*/ 0 w 1442943"/>
              <a:gd name="connsiteY4" fmla="*/ 760925 h 1436127"/>
              <a:gd name="connsiteX5" fmla="*/ 760925 w 1442943"/>
              <a:gd name="connsiteY5" fmla="*/ 0 h 14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2943" h="1436127">
                <a:moveTo>
                  <a:pt x="760925" y="0"/>
                </a:moveTo>
                <a:lnTo>
                  <a:pt x="1442943" y="0"/>
                </a:lnTo>
                <a:lnTo>
                  <a:pt x="1442943" y="1436127"/>
                </a:lnTo>
                <a:lnTo>
                  <a:pt x="0" y="1436127"/>
                </a:lnTo>
                <a:lnTo>
                  <a:pt x="0" y="760925"/>
                </a:lnTo>
                <a:cubicBezTo>
                  <a:pt x="0" y="340678"/>
                  <a:pt x="340678" y="0"/>
                  <a:pt x="76092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1" name="任意多边形"/>
          <p:cNvSpPr/>
          <p:nvPr/>
        </p:nvSpPr>
        <p:spPr>
          <a:xfrm rot="18923672" flipV="1">
            <a:off x="6890569" y="3971978"/>
            <a:ext cx="1547008" cy="1539701"/>
          </a:xfrm>
          <a:custGeom>
            <a:avLst/>
            <a:gdLst>
              <a:gd name="connsiteX0" fmla="*/ 760925 w 1442943"/>
              <a:gd name="connsiteY0" fmla="*/ 0 h 1436127"/>
              <a:gd name="connsiteX1" fmla="*/ 1442943 w 1442943"/>
              <a:gd name="connsiteY1" fmla="*/ 0 h 1436127"/>
              <a:gd name="connsiteX2" fmla="*/ 1442943 w 1442943"/>
              <a:gd name="connsiteY2" fmla="*/ 1436127 h 1436127"/>
              <a:gd name="connsiteX3" fmla="*/ 0 w 1442943"/>
              <a:gd name="connsiteY3" fmla="*/ 1436127 h 1436127"/>
              <a:gd name="connsiteX4" fmla="*/ 0 w 1442943"/>
              <a:gd name="connsiteY4" fmla="*/ 760925 h 1436127"/>
              <a:gd name="connsiteX5" fmla="*/ 760925 w 1442943"/>
              <a:gd name="connsiteY5" fmla="*/ 0 h 14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2943" h="1436127">
                <a:moveTo>
                  <a:pt x="760925" y="0"/>
                </a:moveTo>
                <a:lnTo>
                  <a:pt x="1442943" y="0"/>
                </a:lnTo>
                <a:lnTo>
                  <a:pt x="1442943" y="1436127"/>
                </a:lnTo>
                <a:lnTo>
                  <a:pt x="0" y="1436127"/>
                </a:lnTo>
                <a:lnTo>
                  <a:pt x="0" y="760925"/>
                </a:lnTo>
                <a:cubicBezTo>
                  <a:pt x="0" y="340678"/>
                  <a:pt x="340678" y="0"/>
                  <a:pt x="76092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5" name="右箭头"/>
          <p:cNvSpPr/>
          <p:nvPr/>
        </p:nvSpPr>
        <p:spPr>
          <a:xfrm rot="18900000" flipV="1">
            <a:off x="7991040" y="2323782"/>
            <a:ext cx="2154980" cy="2045941"/>
          </a:xfrm>
          <a:prstGeom prst="rightArrow">
            <a:avLst>
              <a:gd name="adj1" fmla="val 74985"/>
              <a:gd name="adj2" fmla="val 5466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8" name="文本"/>
          <p:cNvSpPr/>
          <p:nvPr/>
        </p:nvSpPr>
        <p:spPr>
          <a:xfrm>
            <a:off x="526245" y="5729016"/>
            <a:ext cx="3012830" cy="988476"/>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000" b="1" spc="150" dirty="0" err="1">
                <a:solidFill>
                  <a:srgbClr val="0C0C0C"/>
                </a:solidFill>
                <a:latin typeface="微软雅黑"/>
                <a:ea typeface="微软雅黑"/>
                <a:sym typeface="+mn-ea"/>
              </a:rPr>
              <a:t>Backlog</a:t>
            </a:r>
            <a:r>
              <a:rPr lang="es-ES" altLang="zh-CN" sz="1000" b="1" spc="150" dirty="0">
                <a:solidFill>
                  <a:srgbClr val="0C0C0C"/>
                </a:solidFill>
                <a:latin typeface="微软雅黑"/>
                <a:ea typeface="微软雅黑"/>
                <a:sym typeface="+mn-ea"/>
              </a:rPr>
              <a:t> del Sprint</a:t>
            </a:r>
          </a:p>
          <a:p>
            <a:pPr algn="just" defTabSz="914400" eaLnBrk="1" fontAlgn="auto" hangingPunct="1">
              <a:lnSpc>
                <a:spcPct val="150000"/>
              </a:lnSpc>
              <a:spcBef>
                <a:spcPts val="0"/>
              </a:spcBef>
              <a:spcAft>
                <a:spcPts val="0"/>
              </a:spcAft>
            </a:pPr>
            <a:r>
              <a:rPr lang="es-ES" altLang="zh-CN" sz="1000" spc="150" dirty="0">
                <a:solidFill>
                  <a:srgbClr val="0C0C0C"/>
                </a:solidFill>
                <a:latin typeface="微软雅黑"/>
                <a:ea typeface="微软雅黑"/>
                <a:sym typeface="+mn-ea"/>
              </a:rPr>
              <a:t>Se conoce a los elementos del </a:t>
            </a:r>
            <a:r>
              <a:rPr lang="es-ES" altLang="zh-CN" sz="1000" spc="150" dirty="0" err="1">
                <a:solidFill>
                  <a:srgbClr val="0C0C0C"/>
                </a:solidFill>
                <a:latin typeface="微软雅黑"/>
                <a:ea typeface="微软雅黑"/>
                <a:sym typeface="+mn-ea"/>
              </a:rPr>
              <a:t>backlog</a:t>
            </a:r>
            <a:r>
              <a:rPr lang="es-ES" altLang="zh-CN" sz="1000" spc="150" dirty="0">
                <a:solidFill>
                  <a:srgbClr val="0C0C0C"/>
                </a:solidFill>
                <a:latin typeface="微软雅黑"/>
                <a:ea typeface="微软雅黑"/>
                <a:sym typeface="+mn-ea"/>
              </a:rPr>
              <a:t> de producto que se han seleccionado para el sprint. </a:t>
            </a:r>
            <a:endParaRPr lang="zh-CN" altLang="en-US" sz="1000" spc="150" dirty="0">
              <a:solidFill>
                <a:srgbClr val="0C0C0C"/>
              </a:solidFill>
              <a:latin typeface="微软雅黑"/>
              <a:ea typeface="微软雅黑"/>
            </a:endParaRPr>
          </a:p>
        </p:txBody>
      </p:sp>
      <p:sp>
        <p:nvSpPr>
          <p:cNvPr id="29" name="文本"/>
          <p:cNvSpPr/>
          <p:nvPr/>
        </p:nvSpPr>
        <p:spPr>
          <a:xfrm>
            <a:off x="4849848" y="1653752"/>
            <a:ext cx="3012830" cy="1246495"/>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000" b="1" spc="150" dirty="0" smtClean="0">
                <a:solidFill>
                  <a:srgbClr val="0C0C0C"/>
                </a:solidFill>
                <a:latin typeface="微软雅黑"/>
                <a:ea typeface="微软雅黑"/>
                <a:sym typeface="+mn-ea"/>
              </a:rPr>
              <a:t>Planificación </a:t>
            </a:r>
            <a:r>
              <a:rPr lang="es-ES" altLang="zh-CN" sz="1000" b="1" spc="150" dirty="0">
                <a:solidFill>
                  <a:srgbClr val="0C0C0C"/>
                </a:solidFill>
                <a:latin typeface="微软雅黑"/>
                <a:ea typeface="微软雅黑"/>
                <a:sym typeface="+mn-ea"/>
              </a:rPr>
              <a:t>del Sprint: </a:t>
            </a:r>
            <a:endParaRPr lang="es-ES" altLang="zh-CN" sz="1000" b="1" spc="150" dirty="0" smtClean="0">
              <a:solidFill>
                <a:srgbClr val="0C0C0C"/>
              </a:solidFill>
              <a:latin typeface="微软雅黑"/>
              <a:ea typeface="微软雅黑"/>
              <a:sym typeface="+mn-ea"/>
            </a:endParaRPr>
          </a:p>
          <a:p>
            <a:pPr algn="just" defTabSz="914400" eaLnBrk="1" fontAlgn="auto" hangingPunct="1">
              <a:lnSpc>
                <a:spcPct val="150000"/>
              </a:lnSpc>
              <a:spcBef>
                <a:spcPts val="0"/>
              </a:spcBef>
              <a:spcAft>
                <a:spcPts val="0"/>
              </a:spcAft>
            </a:pPr>
            <a:r>
              <a:rPr lang="es-ES" altLang="zh-CN" sz="1000" spc="150" dirty="0" smtClean="0">
                <a:solidFill>
                  <a:srgbClr val="0C0C0C"/>
                </a:solidFill>
                <a:latin typeface="微软雅黑"/>
                <a:ea typeface="微软雅黑"/>
                <a:sym typeface="+mn-ea"/>
              </a:rPr>
              <a:t>Se </a:t>
            </a:r>
            <a:r>
              <a:rPr lang="es-ES" altLang="zh-CN" sz="1000" spc="150" dirty="0">
                <a:solidFill>
                  <a:srgbClr val="0C0C0C"/>
                </a:solidFill>
                <a:latin typeface="微软雅黑"/>
                <a:ea typeface="微软雅黑"/>
                <a:sym typeface="+mn-ea"/>
              </a:rPr>
              <a:t>llevará a cabo una reunión de planificación de cada Sprint, por cada Fase que contempla el proyecto completo</a:t>
            </a:r>
            <a:endParaRPr lang="es-ES" altLang="zh-CN" sz="1000" spc="150" dirty="0" smtClean="0">
              <a:solidFill>
                <a:srgbClr val="0C0C0C"/>
              </a:solidFill>
              <a:latin typeface="微软雅黑"/>
              <a:ea typeface="微软雅黑"/>
              <a:sym typeface="+mn-ea"/>
            </a:endParaRPr>
          </a:p>
        </p:txBody>
      </p:sp>
      <p:sp>
        <p:nvSpPr>
          <p:cNvPr id="30" name="文本"/>
          <p:cNvSpPr/>
          <p:nvPr/>
        </p:nvSpPr>
        <p:spPr>
          <a:xfrm>
            <a:off x="6842699" y="5653837"/>
            <a:ext cx="3012830" cy="988476"/>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000" b="1" spc="150" dirty="0">
                <a:solidFill>
                  <a:srgbClr val="0C0C0C"/>
                </a:solidFill>
                <a:latin typeface="微软雅黑"/>
                <a:ea typeface="微软雅黑"/>
                <a:sym typeface="+mn-ea"/>
              </a:rPr>
              <a:t>Revisión de </a:t>
            </a:r>
            <a:r>
              <a:rPr lang="es-ES" altLang="zh-CN" sz="1000" b="1" spc="150" dirty="0" smtClean="0">
                <a:solidFill>
                  <a:srgbClr val="0C0C0C"/>
                </a:solidFill>
                <a:latin typeface="微软雅黑"/>
                <a:ea typeface="微软雅黑"/>
                <a:sym typeface="+mn-ea"/>
              </a:rPr>
              <a:t>Sprint</a:t>
            </a:r>
            <a:r>
              <a:rPr lang="es-ES" altLang="zh-CN" sz="1000" spc="150" dirty="0" smtClean="0">
                <a:solidFill>
                  <a:srgbClr val="0C0C0C"/>
                </a:solidFill>
                <a:latin typeface="微软雅黑"/>
                <a:ea typeface="微软雅黑"/>
                <a:sym typeface="+mn-ea"/>
              </a:rPr>
              <a:t>: Se </a:t>
            </a:r>
            <a:r>
              <a:rPr lang="es-ES" altLang="zh-CN" sz="1000" spc="150" dirty="0">
                <a:solidFill>
                  <a:srgbClr val="0C0C0C"/>
                </a:solidFill>
                <a:latin typeface="微软雅黑"/>
                <a:ea typeface="微软雅黑"/>
                <a:sym typeface="+mn-ea"/>
              </a:rPr>
              <a:t>presentará el trabajo completado a los interesados a través de una demostración.</a:t>
            </a:r>
            <a:endParaRPr lang="es-ES" altLang="zh-CN" sz="1000" spc="150" dirty="0" smtClean="0">
              <a:solidFill>
                <a:srgbClr val="0C0C0C"/>
              </a:solidFill>
              <a:latin typeface="微软雅黑"/>
              <a:ea typeface="微软雅黑"/>
              <a:sym typeface="+mn-ea"/>
            </a:endParaRPr>
          </a:p>
        </p:txBody>
      </p:sp>
      <p:sp>
        <p:nvSpPr>
          <p:cNvPr id="31" name="文本"/>
          <p:cNvSpPr/>
          <p:nvPr/>
        </p:nvSpPr>
        <p:spPr>
          <a:xfrm>
            <a:off x="1906923" y="1704324"/>
            <a:ext cx="1875045" cy="1477328"/>
          </a:xfrm>
          <a:prstGeom prst="rect">
            <a:avLst/>
          </a:prstGeom>
          <a:noFill/>
        </p:spPr>
        <p:txBody>
          <a:bodyPr wrap="square" rtlCol="0" anchor="b">
            <a:spAutoFit/>
          </a:bodyPr>
          <a:lstStyle/>
          <a:p>
            <a:pPr algn="just" defTabSz="914400" eaLnBrk="1" fontAlgn="auto" hangingPunct="1">
              <a:lnSpc>
                <a:spcPct val="150000"/>
              </a:lnSpc>
              <a:spcBef>
                <a:spcPts val="0"/>
              </a:spcBef>
              <a:spcAft>
                <a:spcPts val="0"/>
              </a:spcAft>
            </a:pPr>
            <a:r>
              <a:rPr lang="es-ES" altLang="zh-CN" sz="1000" b="1" spc="150" dirty="0">
                <a:solidFill>
                  <a:srgbClr val="0C0C0C"/>
                </a:solidFill>
                <a:latin typeface="微软雅黑"/>
                <a:ea typeface="微软雅黑"/>
                <a:sym typeface="+mn-ea"/>
              </a:rPr>
              <a:t>El </a:t>
            </a:r>
            <a:r>
              <a:rPr lang="es-ES" altLang="zh-CN" sz="1000" b="1" spc="150" dirty="0" err="1" smtClean="0">
                <a:solidFill>
                  <a:srgbClr val="0C0C0C"/>
                </a:solidFill>
                <a:latin typeface="微软雅黑"/>
                <a:ea typeface="微软雅黑"/>
                <a:sym typeface="+mn-ea"/>
              </a:rPr>
              <a:t>Backlog</a:t>
            </a:r>
            <a:r>
              <a:rPr lang="es-ES" altLang="zh-CN" sz="1000" b="1" spc="150" dirty="0">
                <a:solidFill>
                  <a:srgbClr val="0C0C0C"/>
                </a:solidFill>
                <a:latin typeface="微软雅黑"/>
                <a:ea typeface="微软雅黑"/>
                <a:sym typeface="+mn-ea"/>
              </a:rPr>
              <a:t>: </a:t>
            </a:r>
            <a:endParaRPr lang="es-ES" altLang="zh-CN" sz="1000" b="1" spc="150" dirty="0" smtClean="0">
              <a:solidFill>
                <a:srgbClr val="0C0C0C"/>
              </a:solidFill>
              <a:latin typeface="微软雅黑"/>
              <a:ea typeface="微软雅黑"/>
              <a:sym typeface="+mn-ea"/>
            </a:endParaRPr>
          </a:p>
          <a:p>
            <a:pPr algn="just" defTabSz="914400" eaLnBrk="1" fontAlgn="auto" hangingPunct="1">
              <a:lnSpc>
                <a:spcPct val="150000"/>
              </a:lnSpc>
              <a:spcBef>
                <a:spcPts val="0"/>
              </a:spcBef>
              <a:spcAft>
                <a:spcPts val="0"/>
              </a:spcAft>
            </a:pPr>
            <a:r>
              <a:rPr lang="es-ES" altLang="zh-CN" sz="1000" spc="150" dirty="0" smtClean="0">
                <a:solidFill>
                  <a:srgbClr val="0C0C0C"/>
                </a:solidFill>
                <a:latin typeface="微软雅黑"/>
                <a:ea typeface="微软雅黑"/>
                <a:sym typeface="+mn-ea"/>
              </a:rPr>
              <a:t>Lista </a:t>
            </a:r>
            <a:r>
              <a:rPr lang="es-ES" altLang="zh-CN" sz="1000" spc="150" dirty="0">
                <a:solidFill>
                  <a:srgbClr val="0C0C0C"/>
                </a:solidFill>
                <a:latin typeface="微软雅黑"/>
                <a:ea typeface="微软雅黑"/>
                <a:sym typeface="+mn-ea"/>
              </a:rPr>
              <a:t>ordenada de todas las cosas que se requieren para desarrollar un producto</a:t>
            </a:r>
            <a:endParaRPr lang="zh-CN" altLang="en-US" sz="1000" spc="150" dirty="0">
              <a:solidFill>
                <a:srgbClr val="0C0C0C"/>
              </a:solidFill>
              <a:latin typeface="微软雅黑"/>
              <a:ea typeface="微软雅黑"/>
            </a:endParaRPr>
          </a:p>
        </p:txBody>
      </p:sp>
      <p:sp>
        <p:nvSpPr>
          <p:cNvPr id="32" name="文本"/>
          <p:cNvSpPr/>
          <p:nvPr/>
        </p:nvSpPr>
        <p:spPr>
          <a:xfrm>
            <a:off x="4266404" y="5574571"/>
            <a:ext cx="2410012" cy="1015663"/>
          </a:xfrm>
          <a:prstGeom prst="rect">
            <a:avLst/>
          </a:prstGeom>
          <a:noFill/>
        </p:spPr>
        <p:txBody>
          <a:bodyPr wrap="square" rtlCol="0" anchor="b">
            <a:spAutoFit/>
          </a:bodyPr>
          <a:lstStyle/>
          <a:p>
            <a:pPr algn="just" defTabSz="914400" eaLnBrk="1" fontAlgn="auto" hangingPunct="1">
              <a:lnSpc>
                <a:spcPct val="150000"/>
              </a:lnSpc>
              <a:spcBef>
                <a:spcPts val="0"/>
              </a:spcBef>
              <a:spcAft>
                <a:spcPts val="0"/>
              </a:spcAft>
            </a:pPr>
            <a:r>
              <a:rPr lang="es-ES" altLang="zh-CN" sz="1000" b="1" spc="150" dirty="0">
                <a:solidFill>
                  <a:srgbClr val="0C0C0C"/>
                </a:solidFill>
                <a:latin typeface="微软雅黑"/>
                <a:ea typeface="微软雅黑"/>
                <a:sym typeface="+mn-ea"/>
              </a:rPr>
              <a:t>Roles en </a:t>
            </a:r>
            <a:r>
              <a:rPr lang="es-ES" altLang="zh-CN" sz="1000" b="1" spc="150" dirty="0" err="1" smtClean="0">
                <a:solidFill>
                  <a:srgbClr val="0C0C0C"/>
                </a:solidFill>
                <a:latin typeface="微软雅黑"/>
                <a:ea typeface="微软雅黑"/>
                <a:sym typeface="+mn-ea"/>
              </a:rPr>
              <a:t>Scrum</a:t>
            </a:r>
            <a:r>
              <a:rPr lang="es-ES" altLang="zh-CN" sz="1000" b="1" spc="150" dirty="0" smtClean="0">
                <a:solidFill>
                  <a:srgbClr val="0C0C0C"/>
                </a:solidFill>
                <a:latin typeface="微软雅黑"/>
                <a:ea typeface="微软雅黑"/>
                <a:sym typeface="+mn-ea"/>
              </a:rPr>
              <a:t>:</a:t>
            </a:r>
            <a:endParaRPr lang="es-ES" altLang="zh-CN" sz="1000" b="1" spc="150" dirty="0">
              <a:solidFill>
                <a:srgbClr val="0C0C0C"/>
              </a:solidFill>
              <a:latin typeface="微软雅黑"/>
              <a:ea typeface="微软雅黑"/>
              <a:sym typeface="+mn-ea"/>
            </a:endParaRPr>
          </a:p>
          <a:p>
            <a:pPr algn="just" defTabSz="914400" eaLnBrk="1" fontAlgn="auto" hangingPunct="1">
              <a:lnSpc>
                <a:spcPct val="150000"/>
              </a:lnSpc>
              <a:spcBef>
                <a:spcPts val="0"/>
              </a:spcBef>
              <a:spcAft>
                <a:spcPts val="0"/>
              </a:spcAft>
            </a:pPr>
            <a:r>
              <a:rPr lang="es-ES" altLang="zh-CN" sz="1000" spc="150" dirty="0" err="1" smtClean="0">
                <a:solidFill>
                  <a:srgbClr val="0C0C0C"/>
                </a:solidFill>
                <a:latin typeface="微软雅黑"/>
                <a:ea typeface="微软雅黑"/>
                <a:sym typeface="+mn-ea"/>
              </a:rPr>
              <a:t>Product</a:t>
            </a:r>
            <a:r>
              <a:rPr lang="es-ES" altLang="zh-CN" sz="1000" spc="150" dirty="0" smtClean="0">
                <a:solidFill>
                  <a:srgbClr val="0C0C0C"/>
                </a:solidFill>
                <a:latin typeface="微软雅黑"/>
                <a:ea typeface="微软雅黑"/>
                <a:sym typeface="+mn-ea"/>
              </a:rPr>
              <a:t> </a:t>
            </a:r>
            <a:r>
              <a:rPr lang="es-ES" altLang="zh-CN" sz="1000" spc="150" dirty="0" err="1" smtClean="0">
                <a:solidFill>
                  <a:srgbClr val="0C0C0C"/>
                </a:solidFill>
                <a:latin typeface="微软雅黑"/>
                <a:ea typeface="微软雅黑"/>
                <a:sym typeface="+mn-ea"/>
              </a:rPr>
              <a:t>Owner</a:t>
            </a:r>
            <a:endParaRPr lang="es-ES" altLang="zh-CN" sz="1000" spc="150" dirty="0" smtClean="0">
              <a:solidFill>
                <a:srgbClr val="0C0C0C"/>
              </a:solidFill>
              <a:latin typeface="微软雅黑"/>
              <a:ea typeface="微软雅黑"/>
              <a:sym typeface="+mn-ea"/>
            </a:endParaRPr>
          </a:p>
          <a:p>
            <a:pPr algn="just" defTabSz="914400" eaLnBrk="1" fontAlgn="auto" hangingPunct="1">
              <a:lnSpc>
                <a:spcPct val="150000"/>
              </a:lnSpc>
              <a:spcBef>
                <a:spcPts val="0"/>
              </a:spcBef>
              <a:spcAft>
                <a:spcPts val="0"/>
              </a:spcAft>
            </a:pPr>
            <a:r>
              <a:rPr lang="es-ES" altLang="zh-CN" sz="1000" spc="150" dirty="0" err="1" smtClean="0">
                <a:solidFill>
                  <a:srgbClr val="0C0C0C"/>
                </a:solidFill>
                <a:latin typeface="微软雅黑"/>
                <a:ea typeface="微软雅黑"/>
                <a:sym typeface="+mn-ea"/>
              </a:rPr>
              <a:t>Scrum</a:t>
            </a:r>
            <a:r>
              <a:rPr lang="es-ES" altLang="zh-CN" sz="1000" spc="150" dirty="0" smtClean="0">
                <a:solidFill>
                  <a:srgbClr val="0C0C0C"/>
                </a:solidFill>
                <a:latin typeface="微软雅黑"/>
                <a:ea typeface="微软雅黑"/>
                <a:sym typeface="+mn-ea"/>
              </a:rPr>
              <a:t> </a:t>
            </a:r>
            <a:r>
              <a:rPr lang="es-ES" altLang="zh-CN" sz="1000" spc="150" dirty="0">
                <a:solidFill>
                  <a:srgbClr val="0C0C0C"/>
                </a:solidFill>
                <a:latin typeface="微软雅黑"/>
                <a:ea typeface="微软雅黑"/>
                <a:sym typeface="+mn-ea"/>
              </a:rPr>
              <a:t>Master (o Facilitador</a:t>
            </a:r>
            <a:r>
              <a:rPr lang="es-ES" altLang="zh-CN" sz="1000" spc="150" dirty="0" smtClean="0">
                <a:solidFill>
                  <a:srgbClr val="0C0C0C"/>
                </a:solidFill>
                <a:latin typeface="微软雅黑"/>
                <a:ea typeface="微软雅黑"/>
                <a:sym typeface="+mn-ea"/>
              </a:rPr>
              <a:t>)</a:t>
            </a:r>
          </a:p>
          <a:p>
            <a:pPr algn="just" defTabSz="914400" eaLnBrk="1" fontAlgn="auto" hangingPunct="1">
              <a:lnSpc>
                <a:spcPct val="150000"/>
              </a:lnSpc>
              <a:spcBef>
                <a:spcPts val="0"/>
              </a:spcBef>
              <a:spcAft>
                <a:spcPts val="0"/>
              </a:spcAft>
            </a:pPr>
            <a:r>
              <a:rPr lang="es-ES" altLang="zh-CN" sz="1000" spc="150" dirty="0" smtClean="0">
                <a:solidFill>
                  <a:srgbClr val="0C0C0C"/>
                </a:solidFill>
                <a:latin typeface="微软雅黑"/>
                <a:ea typeface="微软雅黑"/>
                <a:sym typeface="+mn-ea"/>
              </a:rPr>
              <a:t>Equipo </a:t>
            </a:r>
            <a:r>
              <a:rPr lang="es-ES" altLang="zh-CN" sz="1000" spc="150" dirty="0" err="1">
                <a:solidFill>
                  <a:srgbClr val="0C0C0C"/>
                </a:solidFill>
                <a:latin typeface="微软雅黑"/>
                <a:ea typeface="微软雅黑"/>
                <a:sym typeface="+mn-ea"/>
              </a:rPr>
              <a:t>Scrum</a:t>
            </a:r>
            <a:endParaRPr lang="es-ES" altLang="zh-CN" sz="1000" spc="150" dirty="0" smtClean="0">
              <a:solidFill>
                <a:srgbClr val="0C0C0C"/>
              </a:solidFill>
              <a:latin typeface="微软雅黑"/>
              <a:ea typeface="微软雅黑"/>
              <a:sym typeface="+mn-ea"/>
            </a:endParaRPr>
          </a:p>
        </p:txBody>
      </p:sp>
      <p:sp>
        <p:nvSpPr>
          <p:cNvPr id="33" name="文本"/>
          <p:cNvSpPr/>
          <p:nvPr/>
        </p:nvSpPr>
        <p:spPr>
          <a:xfrm>
            <a:off x="8581347" y="1486373"/>
            <a:ext cx="3012830" cy="988476"/>
          </a:xfrm>
          <a:prstGeom prst="rect">
            <a:avLst/>
          </a:prstGeom>
          <a:noFill/>
        </p:spPr>
        <p:txBody>
          <a:bodyPr wrap="square" rtlCol="0" anchor="b">
            <a:spAutoFit/>
          </a:bodyPr>
          <a:lstStyle/>
          <a:p>
            <a:pPr algn="just" defTabSz="914400" eaLnBrk="1" fontAlgn="auto" hangingPunct="1">
              <a:lnSpc>
                <a:spcPct val="150000"/>
              </a:lnSpc>
              <a:spcBef>
                <a:spcPts val="0"/>
              </a:spcBef>
              <a:spcAft>
                <a:spcPts val="0"/>
              </a:spcAft>
            </a:pPr>
            <a:r>
              <a:rPr lang="es-ES" altLang="zh-CN" sz="1000" b="1" spc="150" dirty="0">
                <a:solidFill>
                  <a:srgbClr val="0C0C0C"/>
                </a:solidFill>
                <a:latin typeface="微软雅黑"/>
                <a:ea typeface="微软雅黑"/>
                <a:sym typeface="+mn-ea"/>
              </a:rPr>
              <a:t>Retrospectiva del </a:t>
            </a:r>
            <a:r>
              <a:rPr lang="es-ES" altLang="zh-CN" sz="1000" b="1" spc="150" dirty="0" smtClean="0">
                <a:solidFill>
                  <a:srgbClr val="0C0C0C"/>
                </a:solidFill>
                <a:latin typeface="微软雅黑"/>
                <a:ea typeface="微软雅黑"/>
                <a:sym typeface="+mn-ea"/>
              </a:rPr>
              <a:t>Sprint:</a:t>
            </a:r>
          </a:p>
          <a:p>
            <a:pPr algn="just" defTabSz="914400" eaLnBrk="1" fontAlgn="auto" hangingPunct="1">
              <a:lnSpc>
                <a:spcPct val="150000"/>
              </a:lnSpc>
              <a:spcBef>
                <a:spcPts val="0"/>
              </a:spcBef>
              <a:spcAft>
                <a:spcPts val="0"/>
              </a:spcAft>
            </a:pPr>
            <a:r>
              <a:rPr lang="es-ES" altLang="zh-CN" sz="1000" spc="150" dirty="0">
                <a:solidFill>
                  <a:srgbClr val="0C0C0C"/>
                </a:solidFill>
                <a:latin typeface="微软雅黑"/>
                <a:ea typeface="微软雅黑"/>
              </a:rPr>
              <a:t>todos los miembros del equipo dejaran plasmado sus impresiones sobre el sprint recién superado. </a:t>
            </a:r>
            <a:endParaRPr lang="zh-CN" altLang="en-US" sz="1000" spc="150" dirty="0">
              <a:solidFill>
                <a:srgbClr val="0C0C0C"/>
              </a:solidFill>
              <a:latin typeface="微软雅黑"/>
              <a:ea typeface="微软雅黑"/>
            </a:endParaRPr>
          </a:p>
        </p:txBody>
      </p:sp>
      <p:sp>
        <p:nvSpPr>
          <p:cNvPr id="35" name="图标"/>
          <p:cNvSpPr>
            <a:spLocks noEditPoints="1"/>
          </p:cNvSpPr>
          <p:nvPr/>
        </p:nvSpPr>
        <p:spPr bwMode="auto">
          <a:xfrm>
            <a:off x="7518368" y="4425699"/>
            <a:ext cx="447507" cy="488963"/>
          </a:xfrm>
          <a:custGeom>
            <a:avLst/>
            <a:gdLst>
              <a:gd name="T0" fmla="*/ 0 w 469"/>
              <a:gd name="T1" fmla="*/ 13275 h 508"/>
              <a:gd name="T2" fmla="*/ 13526 w 469"/>
              <a:gd name="T3" fmla="*/ 184744 h 508"/>
              <a:gd name="T4" fmla="*/ 82618 w 469"/>
              <a:gd name="T5" fmla="*/ 170363 h 508"/>
              <a:gd name="T6" fmla="*/ 14988 w 469"/>
              <a:gd name="T7" fmla="*/ 169625 h 508"/>
              <a:gd name="T8" fmla="*/ 85177 w 469"/>
              <a:gd name="T9" fmla="*/ 15119 h 508"/>
              <a:gd name="T10" fmla="*/ 13526 w 469"/>
              <a:gd name="T11" fmla="*/ 0 h 508"/>
              <a:gd name="T12" fmla="*/ 96509 w 469"/>
              <a:gd name="T13" fmla="*/ 0 h 508"/>
              <a:gd name="T14" fmla="*/ 150247 w 469"/>
              <a:gd name="T15" fmla="*/ 53469 h 508"/>
              <a:gd name="T16" fmla="*/ 30707 w 469"/>
              <a:gd name="T17" fmla="*/ 59369 h 508"/>
              <a:gd name="T18" fmla="*/ 24127 w 469"/>
              <a:gd name="T19" fmla="*/ 66744 h 508"/>
              <a:gd name="T20" fmla="*/ 31439 w 469"/>
              <a:gd name="T21" fmla="*/ 86656 h 508"/>
              <a:gd name="T22" fmla="*/ 51179 w 469"/>
              <a:gd name="T23" fmla="*/ 79281 h 508"/>
              <a:gd name="T24" fmla="*/ 43868 w 469"/>
              <a:gd name="T25" fmla="*/ 59369 h 508"/>
              <a:gd name="T26" fmla="*/ 30707 w 469"/>
              <a:gd name="T27" fmla="*/ 59369 h 508"/>
              <a:gd name="T28" fmla="*/ 135259 w 469"/>
              <a:gd name="T29" fmla="*/ 62319 h 508"/>
              <a:gd name="T30" fmla="*/ 149882 w 469"/>
              <a:gd name="T31" fmla="*/ 95506 h 508"/>
              <a:gd name="T32" fmla="*/ 135259 w 469"/>
              <a:gd name="T33" fmla="*/ 62319 h 508"/>
              <a:gd name="T34" fmla="*/ 59953 w 469"/>
              <a:gd name="T35" fmla="*/ 72644 h 508"/>
              <a:gd name="T36" fmla="*/ 119905 w 469"/>
              <a:gd name="T37" fmla="*/ 86656 h 508"/>
              <a:gd name="T38" fmla="*/ 59953 w 469"/>
              <a:gd name="T39" fmla="*/ 72644 h 508"/>
              <a:gd name="T40" fmla="*/ 30707 w 469"/>
              <a:gd name="T41" fmla="*/ 95875 h 508"/>
              <a:gd name="T42" fmla="*/ 24127 w 469"/>
              <a:gd name="T43" fmla="*/ 115419 h 508"/>
              <a:gd name="T44" fmla="*/ 43868 w 469"/>
              <a:gd name="T45" fmla="*/ 122794 h 508"/>
              <a:gd name="T46" fmla="*/ 51179 w 469"/>
              <a:gd name="T47" fmla="*/ 102881 h 508"/>
              <a:gd name="T48" fmla="*/ 31439 w 469"/>
              <a:gd name="T49" fmla="*/ 95875 h 508"/>
              <a:gd name="T50" fmla="*/ 123927 w 469"/>
              <a:gd name="T51" fmla="*/ 96613 h 508"/>
              <a:gd name="T52" fmla="*/ 81521 w 469"/>
              <a:gd name="T53" fmla="*/ 141969 h 508"/>
              <a:gd name="T54" fmla="*/ 171450 w 469"/>
              <a:gd name="T55" fmla="*/ 141969 h 508"/>
              <a:gd name="T56" fmla="*/ 123927 w 469"/>
              <a:gd name="T57" fmla="*/ 96613 h 508"/>
              <a:gd name="T58" fmla="*/ 61049 w 469"/>
              <a:gd name="T59" fmla="*/ 108781 h 508"/>
              <a:gd name="T60" fmla="*/ 77134 w 469"/>
              <a:gd name="T61" fmla="*/ 122794 h 508"/>
              <a:gd name="T62" fmla="*/ 61049 w 469"/>
              <a:gd name="T63" fmla="*/ 108781 h 508"/>
              <a:gd name="T64" fmla="*/ 148419 w 469"/>
              <a:gd name="T65" fmla="*/ 117631 h 508"/>
              <a:gd name="T66" fmla="*/ 155731 w 469"/>
              <a:gd name="T67" fmla="*/ 122056 h 508"/>
              <a:gd name="T68" fmla="*/ 123195 w 469"/>
              <a:gd name="T69" fmla="*/ 164094 h 508"/>
              <a:gd name="T70" fmla="*/ 97971 w 469"/>
              <a:gd name="T71" fmla="*/ 144550 h 508"/>
              <a:gd name="T72" fmla="*/ 109304 w 469"/>
              <a:gd name="T73" fmla="*/ 136069 h 508"/>
              <a:gd name="T74" fmla="*/ 144033 w 469"/>
              <a:gd name="T75" fmla="*/ 119844 h 508"/>
              <a:gd name="T76" fmla="*/ 31439 w 469"/>
              <a:gd name="T77" fmla="*/ 132013 h 508"/>
              <a:gd name="T78" fmla="*/ 24127 w 469"/>
              <a:gd name="T79" fmla="*/ 139388 h 508"/>
              <a:gd name="T80" fmla="*/ 31439 w 469"/>
              <a:gd name="T81" fmla="*/ 159300 h 508"/>
              <a:gd name="T82" fmla="*/ 51179 w 469"/>
              <a:gd name="T83" fmla="*/ 151925 h 508"/>
              <a:gd name="T84" fmla="*/ 43868 w 469"/>
              <a:gd name="T85" fmla="*/ 132013 h 508"/>
              <a:gd name="T86" fmla="*/ 61049 w 469"/>
              <a:gd name="T87" fmla="*/ 144919 h 508"/>
              <a:gd name="T88" fmla="*/ 61049 w 469"/>
              <a:gd name="T89" fmla="*/ 159300 h 508"/>
              <a:gd name="T90" fmla="*/ 75306 w 469"/>
              <a:gd name="T91" fmla="*/ 144919 h 50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69" h="508">
                <a:moveTo>
                  <a:pt x="37" y="0"/>
                </a:moveTo>
                <a:cubicBezTo>
                  <a:pt x="16" y="0"/>
                  <a:pt x="0" y="16"/>
                  <a:pt x="0" y="36"/>
                </a:cubicBezTo>
                <a:lnTo>
                  <a:pt x="0" y="464"/>
                </a:lnTo>
                <a:cubicBezTo>
                  <a:pt x="0" y="484"/>
                  <a:pt x="16" y="501"/>
                  <a:pt x="37" y="501"/>
                </a:cubicBezTo>
                <a:lnTo>
                  <a:pt x="261" y="501"/>
                </a:lnTo>
                <a:cubicBezTo>
                  <a:pt x="244" y="484"/>
                  <a:pt x="242" y="483"/>
                  <a:pt x="226" y="462"/>
                </a:cubicBezTo>
                <a:cubicBezTo>
                  <a:pt x="225" y="461"/>
                  <a:pt x="225" y="461"/>
                  <a:pt x="225" y="460"/>
                </a:cubicBezTo>
                <a:lnTo>
                  <a:pt x="41" y="460"/>
                </a:lnTo>
                <a:lnTo>
                  <a:pt x="41" y="41"/>
                </a:lnTo>
                <a:lnTo>
                  <a:pt x="233" y="41"/>
                </a:lnTo>
                <a:lnTo>
                  <a:pt x="233" y="0"/>
                </a:lnTo>
                <a:lnTo>
                  <a:pt x="37" y="0"/>
                </a:lnTo>
                <a:close/>
                <a:moveTo>
                  <a:pt x="264" y="0"/>
                </a:moveTo>
                <a:lnTo>
                  <a:pt x="264" y="0"/>
                </a:lnTo>
                <a:lnTo>
                  <a:pt x="266" y="145"/>
                </a:lnTo>
                <a:lnTo>
                  <a:pt x="411" y="145"/>
                </a:lnTo>
                <a:lnTo>
                  <a:pt x="264" y="0"/>
                </a:lnTo>
                <a:close/>
                <a:moveTo>
                  <a:pt x="84" y="161"/>
                </a:moveTo>
                <a:lnTo>
                  <a:pt x="84" y="161"/>
                </a:lnTo>
                <a:cubicBezTo>
                  <a:pt x="74" y="162"/>
                  <a:pt x="66" y="171"/>
                  <a:pt x="66" y="181"/>
                </a:cubicBezTo>
                <a:lnTo>
                  <a:pt x="66" y="215"/>
                </a:lnTo>
                <a:cubicBezTo>
                  <a:pt x="66" y="225"/>
                  <a:pt x="76" y="235"/>
                  <a:pt x="86" y="235"/>
                </a:cubicBezTo>
                <a:lnTo>
                  <a:pt x="120" y="235"/>
                </a:lnTo>
                <a:cubicBezTo>
                  <a:pt x="130" y="235"/>
                  <a:pt x="140" y="225"/>
                  <a:pt x="140" y="215"/>
                </a:cubicBezTo>
                <a:lnTo>
                  <a:pt x="140" y="181"/>
                </a:lnTo>
                <a:cubicBezTo>
                  <a:pt x="140" y="171"/>
                  <a:pt x="130" y="161"/>
                  <a:pt x="120" y="161"/>
                </a:cubicBezTo>
                <a:lnTo>
                  <a:pt x="86" y="161"/>
                </a:lnTo>
                <a:cubicBezTo>
                  <a:pt x="85" y="161"/>
                  <a:pt x="85" y="161"/>
                  <a:pt x="84" y="161"/>
                </a:cubicBezTo>
                <a:close/>
                <a:moveTo>
                  <a:pt x="370" y="169"/>
                </a:moveTo>
                <a:lnTo>
                  <a:pt x="370" y="169"/>
                </a:lnTo>
                <a:lnTo>
                  <a:pt x="370" y="245"/>
                </a:lnTo>
                <a:cubicBezTo>
                  <a:pt x="385" y="248"/>
                  <a:pt x="397" y="252"/>
                  <a:pt x="410" y="259"/>
                </a:cubicBezTo>
                <a:cubicBezTo>
                  <a:pt x="412" y="179"/>
                  <a:pt x="411" y="179"/>
                  <a:pt x="411" y="169"/>
                </a:cubicBezTo>
                <a:lnTo>
                  <a:pt x="370" y="169"/>
                </a:lnTo>
                <a:close/>
                <a:moveTo>
                  <a:pt x="164" y="197"/>
                </a:moveTo>
                <a:lnTo>
                  <a:pt x="164" y="197"/>
                </a:lnTo>
                <a:lnTo>
                  <a:pt x="164" y="235"/>
                </a:lnTo>
                <a:lnTo>
                  <a:pt x="328" y="235"/>
                </a:lnTo>
                <a:lnTo>
                  <a:pt x="328" y="197"/>
                </a:lnTo>
                <a:lnTo>
                  <a:pt x="164" y="197"/>
                </a:lnTo>
                <a:close/>
                <a:moveTo>
                  <a:pt x="84" y="260"/>
                </a:moveTo>
                <a:lnTo>
                  <a:pt x="84" y="260"/>
                </a:lnTo>
                <a:cubicBezTo>
                  <a:pt x="74" y="261"/>
                  <a:pt x="66" y="270"/>
                  <a:pt x="66" y="279"/>
                </a:cubicBezTo>
                <a:lnTo>
                  <a:pt x="66" y="313"/>
                </a:lnTo>
                <a:cubicBezTo>
                  <a:pt x="66" y="324"/>
                  <a:pt x="76" y="333"/>
                  <a:pt x="86" y="333"/>
                </a:cubicBezTo>
                <a:lnTo>
                  <a:pt x="120" y="333"/>
                </a:lnTo>
                <a:cubicBezTo>
                  <a:pt x="130" y="333"/>
                  <a:pt x="140" y="324"/>
                  <a:pt x="140" y="313"/>
                </a:cubicBezTo>
                <a:lnTo>
                  <a:pt x="140" y="279"/>
                </a:lnTo>
                <a:cubicBezTo>
                  <a:pt x="140" y="269"/>
                  <a:pt x="130" y="260"/>
                  <a:pt x="120" y="260"/>
                </a:cubicBezTo>
                <a:lnTo>
                  <a:pt x="86" y="260"/>
                </a:lnTo>
                <a:cubicBezTo>
                  <a:pt x="85" y="260"/>
                  <a:pt x="85" y="260"/>
                  <a:pt x="84" y="260"/>
                </a:cubicBezTo>
                <a:close/>
                <a:moveTo>
                  <a:pt x="339" y="262"/>
                </a:moveTo>
                <a:lnTo>
                  <a:pt x="339" y="262"/>
                </a:lnTo>
                <a:cubicBezTo>
                  <a:pt x="274" y="265"/>
                  <a:pt x="223" y="319"/>
                  <a:pt x="223" y="385"/>
                </a:cubicBezTo>
                <a:cubicBezTo>
                  <a:pt x="223" y="453"/>
                  <a:pt x="278" y="508"/>
                  <a:pt x="346" y="508"/>
                </a:cubicBezTo>
                <a:cubicBezTo>
                  <a:pt x="414" y="508"/>
                  <a:pt x="469" y="453"/>
                  <a:pt x="469" y="385"/>
                </a:cubicBezTo>
                <a:cubicBezTo>
                  <a:pt x="469" y="317"/>
                  <a:pt x="414" y="262"/>
                  <a:pt x="346" y="262"/>
                </a:cubicBezTo>
                <a:cubicBezTo>
                  <a:pt x="344" y="262"/>
                  <a:pt x="341" y="262"/>
                  <a:pt x="339" y="262"/>
                </a:cubicBezTo>
                <a:close/>
                <a:moveTo>
                  <a:pt x="167" y="295"/>
                </a:moveTo>
                <a:lnTo>
                  <a:pt x="167" y="295"/>
                </a:lnTo>
                <a:lnTo>
                  <a:pt x="167" y="333"/>
                </a:lnTo>
                <a:lnTo>
                  <a:pt x="211" y="333"/>
                </a:lnTo>
                <a:lnTo>
                  <a:pt x="211" y="295"/>
                </a:lnTo>
                <a:lnTo>
                  <a:pt x="167" y="295"/>
                </a:lnTo>
                <a:close/>
                <a:moveTo>
                  <a:pt x="406" y="319"/>
                </a:moveTo>
                <a:lnTo>
                  <a:pt x="406" y="319"/>
                </a:lnTo>
                <a:cubicBezTo>
                  <a:pt x="407" y="319"/>
                  <a:pt x="408" y="319"/>
                  <a:pt x="408" y="319"/>
                </a:cubicBezTo>
                <a:cubicBezTo>
                  <a:pt x="416" y="319"/>
                  <a:pt x="423" y="324"/>
                  <a:pt x="426" y="331"/>
                </a:cubicBezTo>
                <a:cubicBezTo>
                  <a:pt x="429" y="337"/>
                  <a:pt x="427" y="346"/>
                  <a:pt x="422" y="351"/>
                </a:cubicBezTo>
                <a:lnTo>
                  <a:pt x="337" y="445"/>
                </a:lnTo>
                <a:cubicBezTo>
                  <a:pt x="330" y="454"/>
                  <a:pt x="314" y="453"/>
                  <a:pt x="308" y="444"/>
                </a:cubicBezTo>
                <a:lnTo>
                  <a:pt x="268" y="392"/>
                </a:lnTo>
                <a:cubicBezTo>
                  <a:pt x="262" y="384"/>
                  <a:pt x="264" y="372"/>
                  <a:pt x="272" y="365"/>
                </a:cubicBezTo>
                <a:cubicBezTo>
                  <a:pt x="280" y="359"/>
                  <a:pt x="293" y="361"/>
                  <a:pt x="299" y="369"/>
                </a:cubicBezTo>
                <a:lnTo>
                  <a:pt x="324" y="402"/>
                </a:lnTo>
                <a:lnTo>
                  <a:pt x="394" y="325"/>
                </a:lnTo>
                <a:cubicBezTo>
                  <a:pt x="397" y="322"/>
                  <a:pt x="401" y="319"/>
                  <a:pt x="406" y="319"/>
                </a:cubicBezTo>
                <a:close/>
                <a:moveTo>
                  <a:pt x="86" y="358"/>
                </a:moveTo>
                <a:lnTo>
                  <a:pt x="86" y="358"/>
                </a:lnTo>
                <a:cubicBezTo>
                  <a:pt x="76" y="358"/>
                  <a:pt x="66" y="368"/>
                  <a:pt x="66" y="378"/>
                </a:cubicBezTo>
                <a:lnTo>
                  <a:pt x="66" y="412"/>
                </a:lnTo>
                <a:cubicBezTo>
                  <a:pt x="66" y="422"/>
                  <a:pt x="76" y="432"/>
                  <a:pt x="86" y="432"/>
                </a:cubicBezTo>
                <a:lnTo>
                  <a:pt x="120" y="432"/>
                </a:lnTo>
                <a:cubicBezTo>
                  <a:pt x="130" y="432"/>
                  <a:pt x="140" y="422"/>
                  <a:pt x="140" y="412"/>
                </a:cubicBezTo>
                <a:lnTo>
                  <a:pt x="140" y="378"/>
                </a:lnTo>
                <a:cubicBezTo>
                  <a:pt x="140" y="368"/>
                  <a:pt x="130" y="358"/>
                  <a:pt x="120" y="358"/>
                </a:cubicBezTo>
                <a:lnTo>
                  <a:pt x="86" y="358"/>
                </a:lnTo>
                <a:close/>
                <a:moveTo>
                  <a:pt x="167" y="393"/>
                </a:moveTo>
                <a:lnTo>
                  <a:pt x="167" y="393"/>
                </a:lnTo>
                <a:lnTo>
                  <a:pt x="167" y="432"/>
                </a:lnTo>
                <a:lnTo>
                  <a:pt x="211" y="432"/>
                </a:lnTo>
                <a:lnTo>
                  <a:pt x="206" y="393"/>
                </a:lnTo>
                <a:lnTo>
                  <a:pt x="167" y="39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pPr>
            <a:endParaRPr lang="zh-CN" altLang="en-US" sz="1800">
              <a:solidFill>
                <a:srgbClr val="294A5A"/>
              </a:solidFill>
              <a:latin typeface="微软雅黑"/>
              <a:ea typeface="微软雅黑"/>
            </a:endParaRPr>
          </a:p>
        </p:txBody>
      </p:sp>
      <p:sp>
        <p:nvSpPr>
          <p:cNvPr id="36" name="图标"/>
          <p:cNvSpPr>
            <a:spLocks noEditPoints="1" noChangeArrowheads="1"/>
          </p:cNvSpPr>
          <p:nvPr/>
        </p:nvSpPr>
        <p:spPr bwMode="auto">
          <a:xfrm>
            <a:off x="6167706" y="3320807"/>
            <a:ext cx="566147" cy="550124"/>
          </a:xfrm>
          <a:custGeom>
            <a:avLst/>
            <a:gdLst>
              <a:gd name="T0" fmla="*/ 2147483647 w 210"/>
              <a:gd name="T1" fmla="*/ 0 h 192"/>
              <a:gd name="T2" fmla="*/ 2147483647 w 210"/>
              <a:gd name="T3" fmla="*/ 2147483647 h 192"/>
              <a:gd name="T4" fmla="*/ 2147483647 w 210"/>
              <a:gd name="T5" fmla="*/ 2147483647 h 192"/>
              <a:gd name="T6" fmla="*/ 2147483647 w 210"/>
              <a:gd name="T7" fmla="*/ 2147483647 h 192"/>
              <a:gd name="T8" fmla="*/ 2147483647 w 210"/>
              <a:gd name="T9" fmla="*/ 2147483647 h 192"/>
              <a:gd name="T10" fmla="*/ 2147483647 w 210"/>
              <a:gd name="T11" fmla="*/ 2147483647 h 192"/>
              <a:gd name="T12" fmla="*/ 2147483647 w 210"/>
              <a:gd name="T13" fmla="*/ 2147483647 h 192"/>
              <a:gd name="T14" fmla="*/ 2147483647 w 210"/>
              <a:gd name="T15" fmla="*/ 2147483647 h 192"/>
              <a:gd name="T16" fmla="*/ 2147483647 w 210"/>
              <a:gd name="T17" fmla="*/ 2147483647 h 192"/>
              <a:gd name="T18" fmla="*/ 2147483647 w 210"/>
              <a:gd name="T19" fmla="*/ 2147483647 h 192"/>
              <a:gd name="T20" fmla="*/ 2147483647 w 210"/>
              <a:gd name="T21" fmla="*/ 2147483647 h 192"/>
              <a:gd name="T22" fmla="*/ 2147483647 w 210"/>
              <a:gd name="T23" fmla="*/ 2147483647 h 192"/>
              <a:gd name="T24" fmla="*/ 2147483647 w 210"/>
              <a:gd name="T25" fmla="*/ 2147483647 h 192"/>
              <a:gd name="T26" fmla="*/ 2147483647 w 210"/>
              <a:gd name="T27" fmla="*/ 2147483647 h 192"/>
              <a:gd name="T28" fmla="*/ 2147483647 w 210"/>
              <a:gd name="T29" fmla="*/ 2147483647 h 192"/>
              <a:gd name="T30" fmla="*/ 2147483647 w 210"/>
              <a:gd name="T31" fmla="*/ 2147483647 h 192"/>
              <a:gd name="T32" fmla="*/ 2147483647 w 210"/>
              <a:gd name="T33" fmla="*/ 2147483647 h 192"/>
              <a:gd name="T34" fmla="*/ 2147483647 w 210"/>
              <a:gd name="T35" fmla="*/ 2147483647 h 192"/>
              <a:gd name="T36" fmla="*/ 2147483647 w 210"/>
              <a:gd name="T37" fmla="*/ 2147483647 h 192"/>
              <a:gd name="T38" fmla="*/ 2147483647 w 210"/>
              <a:gd name="T39" fmla="*/ 2147483647 h 192"/>
              <a:gd name="T40" fmla="*/ 2147483647 w 210"/>
              <a:gd name="T41" fmla="*/ 2147483647 h 192"/>
              <a:gd name="T42" fmla="*/ 2147483647 w 210"/>
              <a:gd name="T43" fmla="*/ 2147483647 h 192"/>
              <a:gd name="T44" fmla="*/ 2147483647 w 210"/>
              <a:gd name="T45" fmla="*/ 2147483647 h 192"/>
              <a:gd name="T46" fmla="*/ 2147483647 w 210"/>
              <a:gd name="T47" fmla="*/ 2147483647 h 192"/>
              <a:gd name="T48" fmla="*/ 2147483647 w 210"/>
              <a:gd name="T49" fmla="*/ 2147483647 h 192"/>
              <a:gd name="T50" fmla="*/ 0 w 210"/>
              <a:gd name="T51" fmla="*/ 2147483647 h 192"/>
              <a:gd name="T52" fmla="*/ 2147483647 w 210"/>
              <a:gd name="T53" fmla="*/ 2147483647 h 192"/>
              <a:gd name="T54" fmla="*/ 0 w 210"/>
              <a:gd name="T55" fmla="*/ 2147483647 h 192"/>
              <a:gd name="T56" fmla="*/ 2147483647 w 210"/>
              <a:gd name="T57" fmla="*/ 2147483647 h 192"/>
              <a:gd name="T58" fmla="*/ 0 w 210"/>
              <a:gd name="T59" fmla="*/ 2147483647 h 192"/>
              <a:gd name="T60" fmla="*/ 2147483647 w 210"/>
              <a:gd name="T61" fmla="*/ 2147483647 h 192"/>
              <a:gd name="T62" fmla="*/ 0 w 210"/>
              <a:gd name="T63" fmla="*/ 2147483647 h 192"/>
              <a:gd name="T64" fmla="*/ 2147483647 w 210"/>
              <a:gd name="T65" fmla="*/ 2147483647 h 192"/>
              <a:gd name="T66" fmla="*/ 0 w 210"/>
              <a:gd name="T67" fmla="*/ 2147483647 h 192"/>
              <a:gd name="T68" fmla="*/ 2147483647 w 210"/>
              <a:gd name="T69" fmla="*/ 2147483647 h 192"/>
              <a:gd name="T70" fmla="*/ 2147483647 w 210"/>
              <a:gd name="T71" fmla="*/ 0 h 192"/>
              <a:gd name="T72" fmla="*/ 2147483647 w 210"/>
              <a:gd name="T73" fmla="*/ 2147483647 h 192"/>
              <a:gd name="T74" fmla="*/ 2147483647 w 210"/>
              <a:gd name="T75" fmla="*/ 2147483647 h 192"/>
              <a:gd name="T76" fmla="*/ 2147483647 w 210"/>
              <a:gd name="T77" fmla="*/ 2147483647 h 192"/>
              <a:gd name="T78" fmla="*/ 2147483647 w 210"/>
              <a:gd name="T79" fmla="*/ 2147483647 h 192"/>
              <a:gd name="T80" fmla="*/ 2147483647 w 210"/>
              <a:gd name="T81" fmla="*/ 2147483647 h 192"/>
              <a:gd name="T82" fmla="*/ 2147483647 w 210"/>
              <a:gd name="T83" fmla="*/ 2147483647 h 192"/>
              <a:gd name="T84" fmla="*/ 2147483647 w 210"/>
              <a:gd name="T85" fmla="*/ 2147483647 h 192"/>
              <a:gd name="T86" fmla="*/ 2147483647 w 210"/>
              <a:gd name="T87" fmla="*/ 2147483647 h 192"/>
              <a:gd name="T88" fmla="*/ 2147483647 w 210"/>
              <a:gd name="T89" fmla="*/ 2147483647 h 192"/>
              <a:gd name="T90" fmla="*/ 2147483647 w 210"/>
              <a:gd name="T91" fmla="*/ 2147483647 h 192"/>
              <a:gd name="T92" fmla="*/ 2147483647 w 210"/>
              <a:gd name="T93" fmla="*/ 2147483647 h 192"/>
              <a:gd name="T94" fmla="*/ 2147483647 w 210"/>
              <a:gd name="T95" fmla="*/ 2147483647 h 192"/>
              <a:gd name="T96" fmla="*/ 2147483647 w 210"/>
              <a:gd name="T97" fmla="*/ 2147483647 h 192"/>
              <a:gd name="T98" fmla="*/ 2147483647 w 210"/>
              <a:gd name="T99" fmla="*/ 2147483647 h 192"/>
              <a:gd name="T100" fmla="*/ 2147483647 w 210"/>
              <a:gd name="T101" fmla="*/ 2147483647 h 192"/>
              <a:gd name="T102" fmla="*/ 2147483647 w 210"/>
              <a:gd name="T103" fmla="*/ 2147483647 h 192"/>
              <a:gd name="T104" fmla="*/ 2147483647 w 210"/>
              <a:gd name="T105" fmla="*/ 2147483647 h 192"/>
              <a:gd name="T106" fmla="*/ 2147483647 w 210"/>
              <a:gd name="T107" fmla="*/ 2147483647 h 192"/>
              <a:gd name="T108" fmla="*/ 2147483647 w 210"/>
              <a:gd name="T109" fmla="*/ 2147483647 h 19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0"/>
              <a:gd name="T166" fmla="*/ 0 h 192"/>
              <a:gd name="T167" fmla="*/ 210 w 210"/>
              <a:gd name="T168" fmla="*/ 192 h 19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0" h="192">
                <a:moveTo>
                  <a:pt x="30" y="0"/>
                </a:moveTo>
                <a:lnTo>
                  <a:pt x="163" y="0"/>
                </a:lnTo>
                <a:lnTo>
                  <a:pt x="172" y="0"/>
                </a:lnTo>
                <a:lnTo>
                  <a:pt x="172" y="10"/>
                </a:lnTo>
                <a:lnTo>
                  <a:pt x="172" y="41"/>
                </a:lnTo>
                <a:lnTo>
                  <a:pt x="156" y="55"/>
                </a:lnTo>
                <a:lnTo>
                  <a:pt x="156" y="17"/>
                </a:lnTo>
                <a:lnTo>
                  <a:pt x="37" y="17"/>
                </a:lnTo>
                <a:lnTo>
                  <a:pt x="37" y="29"/>
                </a:lnTo>
                <a:lnTo>
                  <a:pt x="45" y="24"/>
                </a:lnTo>
                <a:lnTo>
                  <a:pt x="54" y="22"/>
                </a:lnTo>
                <a:lnTo>
                  <a:pt x="59" y="36"/>
                </a:lnTo>
                <a:lnTo>
                  <a:pt x="52" y="41"/>
                </a:lnTo>
                <a:lnTo>
                  <a:pt x="37" y="45"/>
                </a:lnTo>
                <a:lnTo>
                  <a:pt x="37" y="55"/>
                </a:lnTo>
                <a:lnTo>
                  <a:pt x="45" y="52"/>
                </a:lnTo>
                <a:lnTo>
                  <a:pt x="54" y="48"/>
                </a:lnTo>
                <a:lnTo>
                  <a:pt x="59" y="64"/>
                </a:lnTo>
                <a:lnTo>
                  <a:pt x="52" y="67"/>
                </a:lnTo>
                <a:lnTo>
                  <a:pt x="37" y="74"/>
                </a:lnTo>
                <a:lnTo>
                  <a:pt x="37" y="83"/>
                </a:lnTo>
                <a:lnTo>
                  <a:pt x="45" y="78"/>
                </a:lnTo>
                <a:lnTo>
                  <a:pt x="54" y="76"/>
                </a:lnTo>
                <a:lnTo>
                  <a:pt x="59" y="90"/>
                </a:lnTo>
                <a:lnTo>
                  <a:pt x="52" y="95"/>
                </a:lnTo>
                <a:lnTo>
                  <a:pt x="37" y="100"/>
                </a:lnTo>
                <a:lnTo>
                  <a:pt x="37" y="109"/>
                </a:lnTo>
                <a:lnTo>
                  <a:pt x="45" y="104"/>
                </a:lnTo>
                <a:lnTo>
                  <a:pt x="54" y="102"/>
                </a:lnTo>
                <a:lnTo>
                  <a:pt x="59" y="116"/>
                </a:lnTo>
                <a:lnTo>
                  <a:pt x="52" y="121"/>
                </a:lnTo>
                <a:lnTo>
                  <a:pt x="37" y="128"/>
                </a:lnTo>
                <a:lnTo>
                  <a:pt x="37" y="137"/>
                </a:lnTo>
                <a:lnTo>
                  <a:pt x="45" y="135"/>
                </a:lnTo>
                <a:lnTo>
                  <a:pt x="54" y="130"/>
                </a:lnTo>
                <a:lnTo>
                  <a:pt x="59" y="147"/>
                </a:lnTo>
                <a:lnTo>
                  <a:pt x="52" y="149"/>
                </a:lnTo>
                <a:lnTo>
                  <a:pt x="37" y="156"/>
                </a:lnTo>
                <a:lnTo>
                  <a:pt x="37" y="170"/>
                </a:lnTo>
                <a:lnTo>
                  <a:pt x="37" y="175"/>
                </a:lnTo>
                <a:lnTo>
                  <a:pt x="156" y="175"/>
                </a:lnTo>
                <a:lnTo>
                  <a:pt x="156" y="137"/>
                </a:lnTo>
                <a:lnTo>
                  <a:pt x="172" y="123"/>
                </a:lnTo>
                <a:lnTo>
                  <a:pt x="172" y="182"/>
                </a:lnTo>
                <a:lnTo>
                  <a:pt x="172" y="192"/>
                </a:lnTo>
                <a:lnTo>
                  <a:pt x="163" y="192"/>
                </a:lnTo>
                <a:lnTo>
                  <a:pt x="30" y="192"/>
                </a:lnTo>
                <a:lnTo>
                  <a:pt x="21" y="192"/>
                </a:lnTo>
                <a:lnTo>
                  <a:pt x="21" y="182"/>
                </a:lnTo>
                <a:lnTo>
                  <a:pt x="21" y="170"/>
                </a:lnTo>
                <a:lnTo>
                  <a:pt x="4" y="170"/>
                </a:lnTo>
                <a:lnTo>
                  <a:pt x="0" y="154"/>
                </a:lnTo>
                <a:lnTo>
                  <a:pt x="21" y="144"/>
                </a:lnTo>
                <a:lnTo>
                  <a:pt x="21" y="140"/>
                </a:lnTo>
                <a:lnTo>
                  <a:pt x="4" y="140"/>
                </a:lnTo>
                <a:lnTo>
                  <a:pt x="0" y="126"/>
                </a:lnTo>
                <a:lnTo>
                  <a:pt x="21" y="116"/>
                </a:lnTo>
                <a:lnTo>
                  <a:pt x="21" y="114"/>
                </a:lnTo>
                <a:lnTo>
                  <a:pt x="4" y="114"/>
                </a:lnTo>
                <a:lnTo>
                  <a:pt x="0" y="97"/>
                </a:lnTo>
                <a:lnTo>
                  <a:pt x="21" y="90"/>
                </a:lnTo>
                <a:lnTo>
                  <a:pt x="21" y="88"/>
                </a:lnTo>
                <a:lnTo>
                  <a:pt x="4" y="88"/>
                </a:lnTo>
                <a:lnTo>
                  <a:pt x="0" y="71"/>
                </a:lnTo>
                <a:lnTo>
                  <a:pt x="21" y="62"/>
                </a:lnTo>
                <a:lnTo>
                  <a:pt x="21" y="59"/>
                </a:lnTo>
                <a:lnTo>
                  <a:pt x="4" y="59"/>
                </a:lnTo>
                <a:lnTo>
                  <a:pt x="0" y="45"/>
                </a:lnTo>
                <a:lnTo>
                  <a:pt x="21" y="36"/>
                </a:lnTo>
                <a:lnTo>
                  <a:pt x="21" y="10"/>
                </a:lnTo>
                <a:lnTo>
                  <a:pt x="21" y="0"/>
                </a:lnTo>
                <a:lnTo>
                  <a:pt x="30" y="0"/>
                </a:lnTo>
                <a:close/>
                <a:moveTo>
                  <a:pt x="73" y="92"/>
                </a:moveTo>
                <a:lnTo>
                  <a:pt x="73" y="102"/>
                </a:lnTo>
                <a:lnTo>
                  <a:pt x="96" y="102"/>
                </a:lnTo>
                <a:lnTo>
                  <a:pt x="96" y="92"/>
                </a:lnTo>
                <a:lnTo>
                  <a:pt x="73" y="92"/>
                </a:lnTo>
                <a:close/>
                <a:moveTo>
                  <a:pt x="73" y="71"/>
                </a:moveTo>
                <a:lnTo>
                  <a:pt x="73" y="81"/>
                </a:lnTo>
                <a:lnTo>
                  <a:pt x="115" y="81"/>
                </a:lnTo>
                <a:lnTo>
                  <a:pt x="115" y="71"/>
                </a:lnTo>
                <a:lnTo>
                  <a:pt x="73" y="71"/>
                </a:lnTo>
                <a:close/>
                <a:moveTo>
                  <a:pt x="73" y="52"/>
                </a:moveTo>
                <a:lnTo>
                  <a:pt x="73" y="62"/>
                </a:lnTo>
                <a:lnTo>
                  <a:pt x="134" y="62"/>
                </a:lnTo>
                <a:lnTo>
                  <a:pt x="134" y="52"/>
                </a:lnTo>
                <a:lnTo>
                  <a:pt x="73" y="52"/>
                </a:lnTo>
                <a:close/>
                <a:moveTo>
                  <a:pt x="73" y="33"/>
                </a:moveTo>
                <a:lnTo>
                  <a:pt x="73" y="41"/>
                </a:lnTo>
                <a:lnTo>
                  <a:pt x="134" y="41"/>
                </a:lnTo>
                <a:lnTo>
                  <a:pt x="134" y="33"/>
                </a:lnTo>
                <a:lnTo>
                  <a:pt x="73" y="33"/>
                </a:lnTo>
                <a:close/>
                <a:moveTo>
                  <a:pt x="96" y="152"/>
                </a:moveTo>
                <a:lnTo>
                  <a:pt x="111" y="152"/>
                </a:lnTo>
                <a:lnTo>
                  <a:pt x="122" y="152"/>
                </a:lnTo>
                <a:lnTo>
                  <a:pt x="111" y="137"/>
                </a:lnTo>
                <a:lnTo>
                  <a:pt x="99" y="126"/>
                </a:lnTo>
                <a:lnTo>
                  <a:pt x="99" y="140"/>
                </a:lnTo>
                <a:lnTo>
                  <a:pt x="96" y="152"/>
                </a:lnTo>
                <a:close/>
                <a:moveTo>
                  <a:pt x="186" y="43"/>
                </a:moveTo>
                <a:lnTo>
                  <a:pt x="111" y="116"/>
                </a:lnTo>
                <a:lnTo>
                  <a:pt x="134" y="140"/>
                </a:lnTo>
                <a:lnTo>
                  <a:pt x="210" y="67"/>
                </a:lnTo>
                <a:lnTo>
                  <a:pt x="186" y="43"/>
                </a:lnTo>
                <a:close/>
              </a:path>
            </a:pathLst>
          </a:custGeom>
          <a:solidFill>
            <a:schemeClr val="bg1"/>
          </a:solidFill>
          <a:ln>
            <a:noFill/>
          </a:ln>
        </p:spPr>
        <p:txBody>
          <a:bodyPr/>
          <a:lstStyle/>
          <a:p>
            <a:pPr defTabSz="914400" eaLnBrk="1" hangingPunct="1"/>
            <a:endParaRPr lang="zh-CN" altLang="en-US">
              <a:solidFill>
                <a:srgbClr val="000000"/>
              </a:solidFill>
              <a:latin typeface="Arial" panose="020B0604020202020204" pitchFamily="34" charset="0"/>
              <a:ea typeface="微软雅黑"/>
            </a:endParaRPr>
          </a:p>
        </p:txBody>
      </p:sp>
      <p:sp>
        <p:nvSpPr>
          <p:cNvPr id="37" name="图标"/>
          <p:cNvSpPr>
            <a:spLocks noEditPoints="1" noChangeArrowheads="1"/>
          </p:cNvSpPr>
          <p:nvPr/>
        </p:nvSpPr>
        <p:spPr bwMode="auto">
          <a:xfrm>
            <a:off x="2660132" y="4379244"/>
            <a:ext cx="492736" cy="535418"/>
          </a:xfrm>
          <a:custGeom>
            <a:avLst/>
            <a:gdLst>
              <a:gd name="T0" fmla="*/ 2147483647 w 96"/>
              <a:gd name="T1" fmla="*/ 2147483647 h 108"/>
              <a:gd name="T2" fmla="*/ 2147483647 w 96"/>
              <a:gd name="T3" fmla="*/ 2147483647 h 108"/>
              <a:gd name="T4" fmla="*/ 2147483647 w 96"/>
              <a:gd name="T5" fmla="*/ 2147483647 h 108"/>
              <a:gd name="T6" fmla="*/ 2147483647 w 96"/>
              <a:gd name="T7" fmla="*/ 2147483647 h 108"/>
              <a:gd name="T8" fmla="*/ 2147483647 w 96"/>
              <a:gd name="T9" fmla="*/ 2147483647 h 108"/>
              <a:gd name="T10" fmla="*/ 2147483647 w 96"/>
              <a:gd name="T11" fmla="*/ 2147483647 h 108"/>
              <a:gd name="T12" fmla="*/ 2147483647 w 96"/>
              <a:gd name="T13" fmla="*/ 2147483647 h 108"/>
              <a:gd name="T14" fmla="*/ 2147483647 w 96"/>
              <a:gd name="T15" fmla="*/ 2147483647 h 108"/>
              <a:gd name="T16" fmla="*/ 2147483647 w 96"/>
              <a:gd name="T17" fmla="*/ 2147483647 h 108"/>
              <a:gd name="T18" fmla="*/ 2147483647 w 96"/>
              <a:gd name="T19" fmla="*/ 2147483647 h 108"/>
              <a:gd name="T20" fmla="*/ 2147483647 w 96"/>
              <a:gd name="T21" fmla="*/ 2147483647 h 108"/>
              <a:gd name="T22" fmla="*/ 2147483647 w 96"/>
              <a:gd name="T23" fmla="*/ 2147483647 h 108"/>
              <a:gd name="T24" fmla="*/ 2147483647 w 96"/>
              <a:gd name="T25" fmla="*/ 2147483647 h 108"/>
              <a:gd name="T26" fmla="*/ 2147483647 w 96"/>
              <a:gd name="T27" fmla="*/ 0 h 108"/>
              <a:gd name="T28" fmla="*/ 2147483647 w 96"/>
              <a:gd name="T29" fmla="*/ 0 h 108"/>
              <a:gd name="T30" fmla="*/ 2147483647 w 96"/>
              <a:gd name="T31" fmla="*/ 2147483647 h 108"/>
              <a:gd name="T32" fmla="*/ 2147483647 w 96"/>
              <a:gd name="T33" fmla="*/ 2147483647 h 108"/>
              <a:gd name="T34" fmla="*/ 2147483647 w 96"/>
              <a:gd name="T35" fmla="*/ 2147483647 h 108"/>
              <a:gd name="T36" fmla="*/ 2147483647 w 96"/>
              <a:gd name="T37" fmla="*/ 2147483647 h 108"/>
              <a:gd name="T38" fmla="*/ 2147483647 w 96"/>
              <a:gd name="T39" fmla="*/ 2147483647 h 108"/>
              <a:gd name="T40" fmla="*/ 2147483647 w 96"/>
              <a:gd name="T41" fmla="*/ 2147483647 h 108"/>
              <a:gd name="T42" fmla="*/ 2147483647 w 96"/>
              <a:gd name="T43" fmla="*/ 2147483647 h 108"/>
              <a:gd name="T44" fmla="*/ 2147483647 w 96"/>
              <a:gd name="T45" fmla="*/ 2147483647 h 108"/>
              <a:gd name="T46" fmla="*/ 2147483647 w 96"/>
              <a:gd name="T47" fmla="*/ 2147483647 h 108"/>
              <a:gd name="T48" fmla="*/ 2147483647 w 96"/>
              <a:gd name="T49" fmla="*/ 2147483647 h 108"/>
              <a:gd name="T50" fmla="*/ 2147483647 w 96"/>
              <a:gd name="T51" fmla="*/ 2147483647 h 108"/>
              <a:gd name="T52" fmla="*/ 2147483647 w 96"/>
              <a:gd name="T53" fmla="*/ 2147483647 h 108"/>
              <a:gd name="T54" fmla="*/ 2147483647 w 96"/>
              <a:gd name="T55" fmla="*/ 2147483647 h 108"/>
              <a:gd name="T56" fmla="*/ 2147483647 w 96"/>
              <a:gd name="T57" fmla="*/ 2147483647 h 108"/>
              <a:gd name="T58" fmla="*/ 2147483647 w 96"/>
              <a:gd name="T59" fmla="*/ 2147483647 h 108"/>
              <a:gd name="T60" fmla="*/ 2147483647 w 96"/>
              <a:gd name="T61" fmla="*/ 2147483647 h 108"/>
              <a:gd name="T62" fmla="*/ 2147483647 w 96"/>
              <a:gd name="T63" fmla="*/ 2147483647 h 108"/>
              <a:gd name="T64" fmla="*/ 2147483647 w 96"/>
              <a:gd name="T65" fmla="*/ 2147483647 h 108"/>
              <a:gd name="T66" fmla="*/ 2147483647 w 96"/>
              <a:gd name="T67" fmla="*/ 2147483647 h 108"/>
              <a:gd name="T68" fmla="*/ 2147483647 w 96"/>
              <a:gd name="T69" fmla="*/ 2147483647 h 108"/>
              <a:gd name="T70" fmla="*/ 2147483647 w 96"/>
              <a:gd name="T71" fmla="*/ 2147483647 h 108"/>
              <a:gd name="T72" fmla="*/ 2147483647 w 96"/>
              <a:gd name="T73" fmla="*/ 2147483647 h 108"/>
              <a:gd name="T74" fmla="*/ 2147483647 w 96"/>
              <a:gd name="T75" fmla="*/ 2147483647 h 108"/>
              <a:gd name="T76" fmla="*/ 2147483647 w 96"/>
              <a:gd name="T77" fmla="*/ 2147483647 h 108"/>
              <a:gd name="T78" fmla="*/ 2147483647 w 96"/>
              <a:gd name="T79" fmla="*/ 2147483647 h 108"/>
              <a:gd name="T80" fmla="*/ 2147483647 w 96"/>
              <a:gd name="T81" fmla="*/ 2147483647 h 108"/>
              <a:gd name="T82" fmla="*/ 2147483647 w 96"/>
              <a:gd name="T83" fmla="*/ 2147483647 h 108"/>
              <a:gd name="T84" fmla="*/ 2147483647 w 96"/>
              <a:gd name="T85" fmla="*/ 2147483647 h 108"/>
              <a:gd name="T86" fmla="*/ 2147483647 w 96"/>
              <a:gd name="T87" fmla="*/ 2147483647 h 108"/>
              <a:gd name="T88" fmla="*/ 2147483647 w 96"/>
              <a:gd name="T89" fmla="*/ 2147483647 h 108"/>
              <a:gd name="T90" fmla="*/ 2147483647 w 96"/>
              <a:gd name="T91" fmla="*/ 2147483647 h 108"/>
              <a:gd name="T92" fmla="*/ 2147483647 w 96"/>
              <a:gd name="T93" fmla="*/ 2147483647 h 108"/>
              <a:gd name="T94" fmla="*/ 2147483647 w 96"/>
              <a:gd name="T95" fmla="*/ 2147483647 h 108"/>
              <a:gd name="T96" fmla="*/ 2147483647 w 96"/>
              <a:gd name="T97" fmla="*/ 2147483647 h 108"/>
              <a:gd name="T98" fmla="*/ 2147483647 w 96"/>
              <a:gd name="T99" fmla="*/ 2147483647 h 108"/>
              <a:gd name="T100" fmla="*/ 2147483647 w 96"/>
              <a:gd name="T101" fmla="*/ 2147483647 h 108"/>
              <a:gd name="T102" fmla="*/ 2147483647 w 96"/>
              <a:gd name="T103" fmla="*/ 2147483647 h 108"/>
              <a:gd name="T104" fmla="*/ 2147483647 w 96"/>
              <a:gd name="T105" fmla="*/ 2147483647 h 108"/>
              <a:gd name="T106" fmla="*/ 2147483647 w 96"/>
              <a:gd name="T107" fmla="*/ 2147483647 h 108"/>
              <a:gd name="T108" fmla="*/ 2147483647 w 96"/>
              <a:gd name="T109" fmla="*/ 2147483647 h 108"/>
              <a:gd name="T110" fmla="*/ 2147483647 w 96"/>
              <a:gd name="T111" fmla="*/ 2147483647 h 108"/>
              <a:gd name="T112" fmla="*/ 2147483647 w 96"/>
              <a:gd name="T113" fmla="*/ 2147483647 h 108"/>
              <a:gd name="T114" fmla="*/ 2147483647 w 96"/>
              <a:gd name="T115" fmla="*/ 2147483647 h 108"/>
              <a:gd name="T116" fmla="*/ 2147483647 w 96"/>
              <a:gd name="T117" fmla="*/ 2147483647 h 1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6"/>
              <a:gd name="T178" fmla="*/ 0 h 108"/>
              <a:gd name="T179" fmla="*/ 96 w 96"/>
              <a:gd name="T180" fmla="*/ 108 h 10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6" h="108">
                <a:moveTo>
                  <a:pt x="50" y="74"/>
                </a:moveTo>
                <a:cubicBezTo>
                  <a:pt x="53" y="68"/>
                  <a:pt x="53" y="68"/>
                  <a:pt x="53" y="68"/>
                </a:cubicBezTo>
                <a:cubicBezTo>
                  <a:pt x="60" y="67"/>
                  <a:pt x="60" y="67"/>
                  <a:pt x="60" y="67"/>
                </a:cubicBezTo>
                <a:cubicBezTo>
                  <a:pt x="54" y="63"/>
                  <a:pt x="54" y="63"/>
                  <a:pt x="54" y="63"/>
                </a:cubicBezTo>
                <a:cubicBezTo>
                  <a:pt x="56" y="55"/>
                  <a:pt x="56" y="55"/>
                  <a:pt x="56" y="55"/>
                </a:cubicBezTo>
                <a:cubicBezTo>
                  <a:pt x="50" y="59"/>
                  <a:pt x="50" y="59"/>
                  <a:pt x="50" y="59"/>
                </a:cubicBezTo>
                <a:cubicBezTo>
                  <a:pt x="43" y="55"/>
                  <a:pt x="43" y="55"/>
                  <a:pt x="43" y="55"/>
                </a:cubicBezTo>
                <a:cubicBezTo>
                  <a:pt x="45" y="62"/>
                  <a:pt x="45" y="62"/>
                  <a:pt x="45" y="62"/>
                </a:cubicBezTo>
                <a:cubicBezTo>
                  <a:pt x="39" y="67"/>
                  <a:pt x="39" y="67"/>
                  <a:pt x="39" y="67"/>
                </a:cubicBezTo>
                <a:cubicBezTo>
                  <a:pt x="47" y="68"/>
                  <a:pt x="47" y="68"/>
                  <a:pt x="47" y="68"/>
                </a:cubicBezTo>
                <a:cubicBezTo>
                  <a:pt x="50" y="74"/>
                  <a:pt x="50" y="74"/>
                  <a:pt x="50" y="74"/>
                </a:cubicBezTo>
                <a:close/>
                <a:moveTo>
                  <a:pt x="25" y="34"/>
                </a:moveTo>
                <a:cubicBezTo>
                  <a:pt x="23" y="30"/>
                  <a:pt x="22" y="27"/>
                  <a:pt x="19" y="23"/>
                </a:cubicBezTo>
                <a:cubicBezTo>
                  <a:pt x="19" y="23"/>
                  <a:pt x="19" y="23"/>
                  <a:pt x="19" y="23"/>
                </a:cubicBezTo>
                <a:cubicBezTo>
                  <a:pt x="17" y="20"/>
                  <a:pt x="15" y="17"/>
                  <a:pt x="11" y="14"/>
                </a:cubicBezTo>
                <a:cubicBezTo>
                  <a:pt x="8" y="11"/>
                  <a:pt x="8" y="11"/>
                  <a:pt x="8" y="11"/>
                </a:cubicBezTo>
                <a:cubicBezTo>
                  <a:pt x="12" y="10"/>
                  <a:pt x="12" y="10"/>
                  <a:pt x="12" y="10"/>
                </a:cubicBezTo>
                <a:cubicBezTo>
                  <a:pt x="34" y="4"/>
                  <a:pt x="34" y="4"/>
                  <a:pt x="34" y="4"/>
                </a:cubicBezTo>
                <a:cubicBezTo>
                  <a:pt x="36" y="3"/>
                  <a:pt x="36" y="3"/>
                  <a:pt x="36" y="3"/>
                </a:cubicBezTo>
                <a:cubicBezTo>
                  <a:pt x="37" y="5"/>
                  <a:pt x="37" y="5"/>
                  <a:pt x="37" y="5"/>
                </a:cubicBezTo>
                <a:cubicBezTo>
                  <a:pt x="39" y="7"/>
                  <a:pt x="40" y="10"/>
                  <a:pt x="41" y="13"/>
                </a:cubicBezTo>
                <a:cubicBezTo>
                  <a:pt x="42" y="13"/>
                  <a:pt x="42" y="13"/>
                  <a:pt x="42" y="13"/>
                </a:cubicBezTo>
                <a:cubicBezTo>
                  <a:pt x="43" y="10"/>
                  <a:pt x="44" y="8"/>
                  <a:pt x="47" y="5"/>
                </a:cubicBezTo>
                <a:cubicBezTo>
                  <a:pt x="48" y="4"/>
                  <a:pt x="48" y="4"/>
                  <a:pt x="48" y="4"/>
                </a:cubicBezTo>
                <a:cubicBezTo>
                  <a:pt x="49" y="4"/>
                  <a:pt x="49" y="4"/>
                  <a:pt x="49" y="4"/>
                </a:cubicBezTo>
                <a:cubicBezTo>
                  <a:pt x="57" y="7"/>
                  <a:pt x="57" y="7"/>
                  <a:pt x="57" y="7"/>
                </a:cubicBezTo>
                <a:cubicBezTo>
                  <a:pt x="58" y="6"/>
                  <a:pt x="58" y="5"/>
                  <a:pt x="59" y="4"/>
                </a:cubicBezTo>
                <a:cubicBezTo>
                  <a:pt x="60" y="2"/>
                  <a:pt x="61" y="1"/>
                  <a:pt x="62" y="0"/>
                </a:cubicBezTo>
                <a:cubicBezTo>
                  <a:pt x="63" y="0"/>
                  <a:pt x="63" y="0"/>
                  <a:pt x="63" y="0"/>
                </a:cubicBezTo>
                <a:cubicBezTo>
                  <a:pt x="65" y="0"/>
                  <a:pt x="65" y="0"/>
                  <a:pt x="65" y="0"/>
                </a:cubicBezTo>
                <a:cubicBezTo>
                  <a:pt x="86" y="8"/>
                  <a:pt x="86" y="8"/>
                  <a:pt x="86" y="8"/>
                </a:cubicBezTo>
                <a:cubicBezTo>
                  <a:pt x="89" y="10"/>
                  <a:pt x="89" y="10"/>
                  <a:pt x="89" y="10"/>
                </a:cubicBezTo>
                <a:cubicBezTo>
                  <a:pt x="86" y="12"/>
                  <a:pt x="86" y="12"/>
                  <a:pt x="86" y="12"/>
                </a:cubicBezTo>
                <a:cubicBezTo>
                  <a:pt x="83" y="15"/>
                  <a:pt x="80" y="19"/>
                  <a:pt x="77" y="22"/>
                </a:cubicBezTo>
                <a:cubicBezTo>
                  <a:pt x="74" y="26"/>
                  <a:pt x="72" y="30"/>
                  <a:pt x="70" y="34"/>
                </a:cubicBezTo>
                <a:cubicBezTo>
                  <a:pt x="66" y="32"/>
                  <a:pt x="66" y="32"/>
                  <a:pt x="66" y="32"/>
                </a:cubicBezTo>
                <a:cubicBezTo>
                  <a:pt x="68" y="28"/>
                  <a:pt x="70" y="23"/>
                  <a:pt x="73" y="19"/>
                </a:cubicBezTo>
                <a:cubicBezTo>
                  <a:pt x="75" y="17"/>
                  <a:pt x="78" y="14"/>
                  <a:pt x="80" y="11"/>
                </a:cubicBezTo>
                <a:cubicBezTo>
                  <a:pt x="64" y="5"/>
                  <a:pt x="64" y="5"/>
                  <a:pt x="64" y="5"/>
                </a:cubicBezTo>
                <a:cubicBezTo>
                  <a:pt x="64" y="6"/>
                  <a:pt x="63" y="6"/>
                  <a:pt x="63" y="7"/>
                </a:cubicBezTo>
                <a:cubicBezTo>
                  <a:pt x="63" y="7"/>
                  <a:pt x="62" y="8"/>
                  <a:pt x="62" y="8"/>
                </a:cubicBezTo>
                <a:cubicBezTo>
                  <a:pt x="67" y="10"/>
                  <a:pt x="67" y="10"/>
                  <a:pt x="67" y="10"/>
                </a:cubicBezTo>
                <a:cubicBezTo>
                  <a:pt x="71" y="11"/>
                  <a:pt x="71" y="11"/>
                  <a:pt x="71" y="11"/>
                </a:cubicBezTo>
                <a:cubicBezTo>
                  <a:pt x="68" y="14"/>
                  <a:pt x="68" y="14"/>
                  <a:pt x="68" y="14"/>
                </a:cubicBezTo>
                <a:cubicBezTo>
                  <a:pt x="66" y="17"/>
                  <a:pt x="64" y="20"/>
                  <a:pt x="62" y="23"/>
                </a:cubicBezTo>
                <a:cubicBezTo>
                  <a:pt x="60" y="26"/>
                  <a:pt x="59" y="30"/>
                  <a:pt x="58" y="34"/>
                </a:cubicBezTo>
                <a:cubicBezTo>
                  <a:pt x="53" y="33"/>
                  <a:pt x="53" y="33"/>
                  <a:pt x="53" y="33"/>
                </a:cubicBezTo>
                <a:cubicBezTo>
                  <a:pt x="54" y="29"/>
                  <a:pt x="56" y="24"/>
                  <a:pt x="58" y="21"/>
                </a:cubicBezTo>
                <a:cubicBezTo>
                  <a:pt x="59" y="18"/>
                  <a:pt x="61" y="16"/>
                  <a:pt x="62" y="14"/>
                </a:cubicBezTo>
                <a:cubicBezTo>
                  <a:pt x="49" y="9"/>
                  <a:pt x="49" y="9"/>
                  <a:pt x="49" y="9"/>
                </a:cubicBezTo>
                <a:cubicBezTo>
                  <a:pt x="48" y="11"/>
                  <a:pt x="47" y="13"/>
                  <a:pt x="46" y="15"/>
                </a:cubicBezTo>
                <a:cubicBezTo>
                  <a:pt x="45" y="17"/>
                  <a:pt x="44" y="19"/>
                  <a:pt x="44" y="21"/>
                </a:cubicBezTo>
                <a:cubicBezTo>
                  <a:pt x="45" y="25"/>
                  <a:pt x="45" y="29"/>
                  <a:pt x="45" y="33"/>
                </a:cubicBezTo>
                <a:cubicBezTo>
                  <a:pt x="41" y="34"/>
                  <a:pt x="41" y="34"/>
                  <a:pt x="41" y="34"/>
                </a:cubicBezTo>
                <a:cubicBezTo>
                  <a:pt x="40" y="29"/>
                  <a:pt x="40" y="25"/>
                  <a:pt x="39" y="20"/>
                </a:cubicBezTo>
                <a:cubicBezTo>
                  <a:pt x="38" y="16"/>
                  <a:pt x="36" y="12"/>
                  <a:pt x="34" y="9"/>
                </a:cubicBezTo>
                <a:cubicBezTo>
                  <a:pt x="17" y="13"/>
                  <a:pt x="17" y="13"/>
                  <a:pt x="17" y="13"/>
                </a:cubicBezTo>
                <a:cubicBezTo>
                  <a:pt x="20" y="16"/>
                  <a:pt x="22" y="18"/>
                  <a:pt x="23" y="21"/>
                </a:cubicBezTo>
                <a:cubicBezTo>
                  <a:pt x="23" y="21"/>
                  <a:pt x="23" y="21"/>
                  <a:pt x="23" y="21"/>
                </a:cubicBezTo>
                <a:cubicBezTo>
                  <a:pt x="26" y="25"/>
                  <a:pt x="28" y="28"/>
                  <a:pt x="29" y="32"/>
                </a:cubicBezTo>
                <a:cubicBezTo>
                  <a:pt x="25" y="34"/>
                  <a:pt x="25" y="34"/>
                  <a:pt x="25" y="34"/>
                </a:cubicBezTo>
                <a:close/>
                <a:moveTo>
                  <a:pt x="81" y="24"/>
                </a:moveTo>
                <a:cubicBezTo>
                  <a:pt x="90" y="27"/>
                  <a:pt x="95" y="30"/>
                  <a:pt x="95" y="35"/>
                </a:cubicBezTo>
                <a:cubicBezTo>
                  <a:pt x="95" y="36"/>
                  <a:pt x="95" y="37"/>
                  <a:pt x="95" y="38"/>
                </a:cubicBezTo>
                <a:cubicBezTo>
                  <a:pt x="96" y="45"/>
                  <a:pt x="96" y="45"/>
                  <a:pt x="96" y="45"/>
                </a:cubicBezTo>
                <a:cubicBezTo>
                  <a:pt x="78" y="52"/>
                  <a:pt x="78" y="52"/>
                  <a:pt x="78" y="52"/>
                </a:cubicBezTo>
                <a:cubicBezTo>
                  <a:pt x="78" y="53"/>
                  <a:pt x="79" y="55"/>
                  <a:pt x="79" y="57"/>
                </a:cubicBezTo>
                <a:cubicBezTo>
                  <a:pt x="76" y="59"/>
                  <a:pt x="76" y="59"/>
                  <a:pt x="76" y="59"/>
                </a:cubicBezTo>
                <a:cubicBezTo>
                  <a:pt x="69" y="55"/>
                  <a:pt x="69" y="55"/>
                  <a:pt x="69" y="55"/>
                </a:cubicBezTo>
                <a:cubicBezTo>
                  <a:pt x="71" y="62"/>
                  <a:pt x="71" y="62"/>
                  <a:pt x="71" y="62"/>
                </a:cubicBezTo>
                <a:cubicBezTo>
                  <a:pt x="65" y="67"/>
                  <a:pt x="65" y="67"/>
                  <a:pt x="65" y="67"/>
                </a:cubicBezTo>
                <a:cubicBezTo>
                  <a:pt x="72" y="68"/>
                  <a:pt x="72" y="68"/>
                  <a:pt x="72" y="68"/>
                </a:cubicBezTo>
                <a:cubicBezTo>
                  <a:pt x="75" y="74"/>
                  <a:pt x="75" y="74"/>
                  <a:pt x="75" y="74"/>
                </a:cubicBezTo>
                <a:cubicBezTo>
                  <a:pt x="78" y="68"/>
                  <a:pt x="78" y="68"/>
                  <a:pt x="78" y="68"/>
                </a:cubicBezTo>
                <a:cubicBezTo>
                  <a:pt x="80" y="68"/>
                  <a:pt x="80" y="68"/>
                  <a:pt x="80" y="68"/>
                </a:cubicBezTo>
                <a:cubicBezTo>
                  <a:pt x="88" y="98"/>
                  <a:pt x="88" y="98"/>
                  <a:pt x="88" y="98"/>
                </a:cubicBezTo>
                <a:cubicBezTo>
                  <a:pt x="85" y="100"/>
                  <a:pt x="85" y="100"/>
                  <a:pt x="85" y="100"/>
                </a:cubicBezTo>
                <a:cubicBezTo>
                  <a:pt x="77" y="105"/>
                  <a:pt x="63" y="108"/>
                  <a:pt x="49" y="108"/>
                </a:cubicBezTo>
                <a:cubicBezTo>
                  <a:pt x="36" y="108"/>
                  <a:pt x="22" y="105"/>
                  <a:pt x="13" y="100"/>
                </a:cubicBezTo>
                <a:cubicBezTo>
                  <a:pt x="10" y="98"/>
                  <a:pt x="10" y="98"/>
                  <a:pt x="10" y="98"/>
                </a:cubicBezTo>
                <a:cubicBezTo>
                  <a:pt x="19" y="68"/>
                  <a:pt x="19" y="68"/>
                  <a:pt x="19" y="68"/>
                </a:cubicBezTo>
                <a:cubicBezTo>
                  <a:pt x="20" y="68"/>
                  <a:pt x="20" y="68"/>
                  <a:pt x="20" y="68"/>
                </a:cubicBezTo>
                <a:cubicBezTo>
                  <a:pt x="23" y="74"/>
                  <a:pt x="23" y="74"/>
                  <a:pt x="23" y="74"/>
                </a:cubicBezTo>
                <a:cubicBezTo>
                  <a:pt x="26" y="68"/>
                  <a:pt x="26" y="68"/>
                  <a:pt x="26" y="68"/>
                </a:cubicBezTo>
                <a:cubicBezTo>
                  <a:pt x="33" y="67"/>
                  <a:pt x="33" y="67"/>
                  <a:pt x="33" y="67"/>
                </a:cubicBezTo>
                <a:cubicBezTo>
                  <a:pt x="28" y="63"/>
                  <a:pt x="28" y="63"/>
                  <a:pt x="28" y="63"/>
                </a:cubicBezTo>
                <a:cubicBezTo>
                  <a:pt x="30" y="55"/>
                  <a:pt x="30" y="55"/>
                  <a:pt x="30" y="55"/>
                </a:cubicBezTo>
                <a:cubicBezTo>
                  <a:pt x="24" y="59"/>
                  <a:pt x="24" y="59"/>
                  <a:pt x="24" y="59"/>
                </a:cubicBezTo>
                <a:cubicBezTo>
                  <a:pt x="20" y="57"/>
                  <a:pt x="20" y="57"/>
                  <a:pt x="20" y="57"/>
                </a:cubicBezTo>
                <a:cubicBezTo>
                  <a:pt x="20" y="55"/>
                  <a:pt x="20" y="53"/>
                  <a:pt x="20" y="51"/>
                </a:cubicBezTo>
                <a:cubicBezTo>
                  <a:pt x="0" y="45"/>
                  <a:pt x="0" y="45"/>
                  <a:pt x="0" y="45"/>
                </a:cubicBezTo>
                <a:cubicBezTo>
                  <a:pt x="2" y="38"/>
                  <a:pt x="2" y="38"/>
                  <a:pt x="2" y="38"/>
                </a:cubicBezTo>
                <a:cubicBezTo>
                  <a:pt x="1" y="37"/>
                  <a:pt x="1" y="36"/>
                  <a:pt x="1" y="35"/>
                </a:cubicBezTo>
                <a:cubicBezTo>
                  <a:pt x="1" y="30"/>
                  <a:pt x="7" y="27"/>
                  <a:pt x="16" y="24"/>
                </a:cubicBezTo>
                <a:cubicBezTo>
                  <a:pt x="20" y="31"/>
                  <a:pt x="20" y="31"/>
                  <a:pt x="20" y="31"/>
                </a:cubicBezTo>
                <a:cubicBezTo>
                  <a:pt x="16" y="32"/>
                  <a:pt x="13" y="33"/>
                  <a:pt x="13" y="33"/>
                </a:cubicBezTo>
                <a:cubicBezTo>
                  <a:pt x="13" y="33"/>
                  <a:pt x="17" y="34"/>
                  <a:pt x="22" y="35"/>
                </a:cubicBezTo>
                <a:cubicBezTo>
                  <a:pt x="29" y="37"/>
                  <a:pt x="37" y="38"/>
                  <a:pt x="48" y="38"/>
                </a:cubicBezTo>
                <a:cubicBezTo>
                  <a:pt x="60" y="38"/>
                  <a:pt x="67" y="37"/>
                  <a:pt x="74" y="35"/>
                </a:cubicBezTo>
                <a:cubicBezTo>
                  <a:pt x="80" y="34"/>
                  <a:pt x="83" y="33"/>
                  <a:pt x="83" y="33"/>
                </a:cubicBezTo>
                <a:cubicBezTo>
                  <a:pt x="83" y="33"/>
                  <a:pt x="80" y="32"/>
                  <a:pt x="76" y="31"/>
                </a:cubicBezTo>
                <a:cubicBezTo>
                  <a:pt x="81" y="24"/>
                  <a:pt x="81" y="24"/>
                  <a:pt x="81" y="24"/>
                </a:cubicBezTo>
                <a:close/>
                <a:moveTo>
                  <a:pt x="26" y="78"/>
                </a:moveTo>
                <a:cubicBezTo>
                  <a:pt x="22" y="93"/>
                  <a:pt x="22" y="93"/>
                  <a:pt x="22" y="93"/>
                </a:cubicBezTo>
                <a:cubicBezTo>
                  <a:pt x="25" y="94"/>
                  <a:pt x="29" y="96"/>
                  <a:pt x="33" y="96"/>
                </a:cubicBezTo>
                <a:cubicBezTo>
                  <a:pt x="37" y="79"/>
                  <a:pt x="37" y="79"/>
                  <a:pt x="37" y="79"/>
                </a:cubicBezTo>
                <a:cubicBezTo>
                  <a:pt x="33" y="78"/>
                  <a:pt x="29" y="78"/>
                  <a:pt x="26" y="78"/>
                </a:cubicBezTo>
                <a:close/>
                <a:moveTo>
                  <a:pt x="43" y="98"/>
                </a:moveTo>
                <a:cubicBezTo>
                  <a:pt x="45" y="98"/>
                  <a:pt x="47" y="98"/>
                  <a:pt x="49" y="98"/>
                </a:cubicBezTo>
                <a:cubicBezTo>
                  <a:pt x="52" y="98"/>
                  <a:pt x="55" y="98"/>
                  <a:pt x="58" y="98"/>
                </a:cubicBezTo>
                <a:cubicBezTo>
                  <a:pt x="55" y="79"/>
                  <a:pt x="55" y="79"/>
                  <a:pt x="55" y="79"/>
                </a:cubicBezTo>
                <a:cubicBezTo>
                  <a:pt x="52" y="79"/>
                  <a:pt x="49" y="79"/>
                  <a:pt x="46" y="79"/>
                </a:cubicBezTo>
                <a:cubicBezTo>
                  <a:pt x="43" y="98"/>
                  <a:pt x="43" y="98"/>
                  <a:pt x="43" y="98"/>
                </a:cubicBezTo>
                <a:close/>
                <a:moveTo>
                  <a:pt x="68" y="96"/>
                </a:moveTo>
                <a:cubicBezTo>
                  <a:pt x="71" y="95"/>
                  <a:pt x="74" y="94"/>
                  <a:pt x="77" y="93"/>
                </a:cubicBezTo>
                <a:cubicBezTo>
                  <a:pt x="73" y="78"/>
                  <a:pt x="73" y="78"/>
                  <a:pt x="73" y="78"/>
                </a:cubicBezTo>
                <a:cubicBezTo>
                  <a:pt x="70" y="78"/>
                  <a:pt x="67" y="78"/>
                  <a:pt x="64" y="78"/>
                </a:cubicBezTo>
                <a:lnTo>
                  <a:pt x="68" y="96"/>
                </a:lnTo>
                <a:close/>
              </a:path>
            </a:pathLst>
          </a:custGeom>
          <a:solidFill>
            <a:schemeClr val="bg1"/>
          </a:solidFill>
          <a:ln>
            <a:noFill/>
          </a:ln>
        </p:spPr>
        <p:txBody>
          <a:bodyPr/>
          <a:lstStyle/>
          <a:p>
            <a:pPr defTabSz="914400" eaLnBrk="1" hangingPunct="1"/>
            <a:endParaRPr lang="zh-CN" altLang="en-US">
              <a:solidFill>
                <a:srgbClr val="000000"/>
              </a:solidFill>
              <a:latin typeface="Arial" panose="020B0604020202020204" pitchFamily="34" charset="0"/>
              <a:ea typeface="微软雅黑"/>
            </a:endParaRPr>
          </a:p>
        </p:txBody>
      </p:sp>
      <p:sp>
        <p:nvSpPr>
          <p:cNvPr id="38" name="图标"/>
          <p:cNvSpPr>
            <a:spLocks noEditPoints="1" noChangeArrowheads="1"/>
          </p:cNvSpPr>
          <p:nvPr/>
        </p:nvSpPr>
        <p:spPr bwMode="auto">
          <a:xfrm>
            <a:off x="4982461" y="4444215"/>
            <a:ext cx="488949" cy="491067"/>
          </a:xfrm>
          <a:custGeom>
            <a:avLst/>
            <a:gdLst>
              <a:gd name="T0" fmla="*/ 2147483647 w 97"/>
              <a:gd name="T1" fmla="*/ 2147483647 h 91"/>
              <a:gd name="T2" fmla="*/ 2147483647 w 97"/>
              <a:gd name="T3" fmla="*/ 2147483647 h 91"/>
              <a:gd name="T4" fmla="*/ 2147483647 w 97"/>
              <a:gd name="T5" fmla="*/ 2147483647 h 91"/>
              <a:gd name="T6" fmla="*/ 2147483647 w 97"/>
              <a:gd name="T7" fmla="*/ 2147483647 h 91"/>
              <a:gd name="T8" fmla="*/ 2147483647 w 97"/>
              <a:gd name="T9" fmla="*/ 2147483647 h 91"/>
              <a:gd name="T10" fmla="*/ 2147483647 w 97"/>
              <a:gd name="T11" fmla="*/ 2147483647 h 91"/>
              <a:gd name="T12" fmla="*/ 2147483647 w 97"/>
              <a:gd name="T13" fmla="*/ 2147483647 h 91"/>
              <a:gd name="T14" fmla="*/ 2147483647 w 97"/>
              <a:gd name="T15" fmla="*/ 2147483647 h 91"/>
              <a:gd name="T16" fmla="*/ 2147483647 w 97"/>
              <a:gd name="T17" fmla="*/ 2147483647 h 91"/>
              <a:gd name="T18" fmla="*/ 2147483647 w 97"/>
              <a:gd name="T19" fmla="*/ 2147483647 h 91"/>
              <a:gd name="T20" fmla="*/ 2147483647 w 97"/>
              <a:gd name="T21" fmla="*/ 2147483647 h 91"/>
              <a:gd name="T22" fmla="*/ 2147483647 w 97"/>
              <a:gd name="T23" fmla="*/ 2147483647 h 91"/>
              <a:gd name="T24" fmla="*/ 2147483647 w 97"/>
              <a:gd name="T25" fmla="*/ 2147483647 h 91"/>
              <a:gd name="T26" fmla="*/ 2147483647 w 97"/>
              <a:gd name="T27" fmla="*/ 2147483647 h 91"/>
              <a:gd name="T28" fmla="*/ 2147483647 w 97"/>
              <a:gd name="T29" fmla="*/ 2147483647 h 91"/>
              <a:gd name="T30" fmla="*/ 2147483647 w 97"/>
              <a:gd name="T31" fmla="*/ 2147483647 h 91"/>
              <a:gd name="T32" fmla="*/ 2147483647 w 97"/>
              <a:gd name="T33" fmla="*/ 2147483647 h 91"/>
              <a:gd name="T34" fmla="*/ 2147483647 w 97"/>
              <a:gd name="T35" fmla="*/ 2147483647 h 91"/>
              <a:gd name="T36" fmla="*/ 2147483647 w 97"/>
              <a:gd name="T37" fmla="*/ 2147483647 h 91"/>
              <a:gd name="T38" fmla="*/ 2147483647 w 97"/>
              <a:gd name="T39" fmla="*/ 2147483647 h 91"/>
              <a:gd name="T40" fmla="*/ 2147483647 w 97"/>
              <a:gd name="T41" fmla="*/ 2147483647 h 91"/>
              <a:gd name="T42" fmla="*/ 2147483647 w 97"/>
              <a:gd name="T43" fmla="*/ 2147483647 h 91"/>
              <a:gd name="T44" fmla="*/ 2147483647 w 97"/>
              <a:gd name="T45" fmla="*/ 2147483647 h 91"/>
              <a:gd name="T46" fmla="*/ 2147483647 w 97"/>
              <a:gd name="T47" fmla="*/ 2147483647 h 91"/>
              <a:gd name="T48" fmla="*/ 2147483647 w 97"/>
              <a:gd name="T49" fmla="*/ 2147483647 h 91"/>
              <a:gd name="T50" fmla="*/ 2147483647 w 97"/>
              <a:gd name="T51" fmla="*/ 2147483647 h 91"/>
              <a:gd name="T52" fmla="*/ 2147483647 w 97"/>
              <a:gd name="T53" fmla="*/ 2147483647 h 91"/>
              <a:gd name="T54" fmla="*/ 2147483647 w 97"/>
              <a:gd name="T55" fmla="*/ 2147483647 h 91"/>
              <a:gd name="T56" fmla="*/ 2147483647 w 97"/>
              <a:gd name="T57" fmla="*/ 2147483647 h 91"/>
              <a:gd name="T58" fmla="*/ 2147483647 w 97"/>
              <a:gd name="T59" fmla="*/ 2147483647 h 91"/>
              <a:gd name="T60" fmla="*/ 2147483647 w 97"/>
              <a:gd name="T61" fmla="*/ 2147483647 h 91"/>
              <a:gd name="T62" fmla="*/ 2147483647 w 97"/>
              <a:gd name="T63" fmla="*/ 2147483647 h 91"/>
              <a:gd name="T64" fmla="*/ 2147483647 w 97"/>
              <a:gd name="T65" fmla="*/ 2147483647 h 91"/>
              <a:gd name="T66" fmla="*/ 2147483647 w 97"/>
              <a:gd name="T67" fmla="*/ 2147483647 h 91"/>
              <a:gd name="T68" fmla="*/ 2147483647 w 97"/>
              <a:gd name="T69" fmla="*/ 2147483647 h 91"/>
              <a:gd name="T70" fmla="*/ 2147483647 w 97"/>
              <a:gd name="T71" fmla="*/ 2147483647 h 91"/>
              <a:gd name="T72" fmla="*/ 2147483647 w 97"/>
              <a:gd name="T73" fmla="*/ 2147483647 h 91"/>
              <a:gd name="T74" fmla="*/ 0 w 97"/>
              <a:gd name="T75" fmla="*/ 2147483647 h 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7"/>
              <a:gd name="T115" fmla="*/ 0 h 91"/>
              <a:gd name="T116" fmla="*/ 97 w 97"/>
              <a:gd name="T117" fmla="*/ 91 h 9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p:spPr>
        <p:txBody>
          <a:bodyPr/>
          <a:lstStyle/>
          <a:p>
            <a:pPr defTabSz="914400" eaLnBrk="1" hangingPunct="1"/>
            <a:endParaRPr lang="zh-CN" altLang="en-US">
              <a:solidFill>
                <a:srgbClr val="000000"/>
              </a:solidFill>
              <a:latin typeface="Arial" panose="020B0604020202020204" pitchFamily="34" charset="0"/>
              <a:ea typeface="微软雅黑"/>
            </a:endParaRPr>
          </a:p>
        </p:txBody>
      </p:sp>
      <p:sp>
        <p:nvSpPr>
          <p:cNvPr id="39" name="图标"/>
          <p:cNvSpPr>
            <a:spLocks noEditPoints="1" noChangeArrowheads="1"/>
          </p:cNvSpPr>
          <p:nvPr/>
        </p:nvSpPr>
        <p:spPr bwMode="auto">
          <a:xfrm>
            <a:off x="3781969" y="3248188"/>
            <a:ext cx="514351" cy="596900"/>
          </a:xfrm>
          <a:custGeom>
            <a:avLst/>
            <a:gdLst>
              <a:gd name="T0" fmla="*/ 2147483647 w 102"/>
              <a:gd name="T1" fmla="*/ 0 h 111"/>
              <a:gd name="T2" fmla="*/ 2147483647 w 102"/>
              <a:gd name="T3" fmla="*/ 2147483647 h 111"/>
              <a:gd name="T4" fmla="*/ 2147483647 w 102"/>
              <a:gd name="T5" fmla="*/ 2147483647 h 111"/>
              <a:gd name="T6" fmla="*/ 2147483647 w 102"/>
              <a:gd name="T7" fmla="*/ 2147483647 h 111"/>
              <a:gd name="T8" fmla="*/ 2147483647 w 102"/>
              <a:gd name="T9" fmla="*/ 0 h 111"/>
              <a:gd name="T10" fmla="*/ 2147483647 w 102"/>
              <a:gd name="T11" fmla="*/ 2147483647 h 111"/>
              <a:gd name="T12" fmla="*/ 2147483647 w 102"/>
              <a:gd name="T13" fmla="*/ 2147483647 h 111"/>
              <a:gd name="T14" fmla="*/ 2147483647 w 102"/>
              <a:gd name="T15" fmla="*/ 2147483647 h 111"/>
              <a:gd name="T16" fmla="*/ 2147483647 w 102"/>
              <a:gd name="T17" fmla="*/ 2147483647 h 111"/>
              <a:gd name="T18" fmla="*/ 2147483647 w 102"/>
              <a:gd name="T19" fmla="*/ 2147483647 h 111"/>
              <a:gd name="T20" fmla="*/ 2147483647 w 102"/>
              <a:gd name="T21" fmla="*/ 2147483647 h 111"/>
              <a:gd name="T22" fmla="*/ 2147483647 w 102"/>
              <a:gd name="T23" fmla="*/ 2147483647 h 111"/>
              <a:gd name="T24" fmla="*/ 0 w 102"/>
              <a:gd name="T25" fmla="*/ 2147483647 h 111"/>
              <a:gd name="T26" fmla="*/ 2147483647 w 102"/>
              <a:gd name="T27" fmla="*/ 2147483647 h 111"/>
              <a:gd name="T28" fmla="*/ 2147483647 w 102"/>
              <a:gd name="T29" fmla="*/ 2147483647 h 111"/>
              <a:gd name="T30" fmla="*/ 2147483647 w 102"/>
              <a:gd name="T31" fmla="*/ 2147483647 h 111"/>
              <a:gd name="T32" fmla="*/ 2147483647 w 102"/>
              <a:gd name="T33" fmla="*/ 2147483647 h 111"/>
              <a:gd name="T34" fmla="*/ 2147483647 w 102"/>
              <a:gd name="T35" fmla="*/ 2147483647 h 111"/>
              <a:gd name="T36" fmla="*/ 2147483647 w 102"/>
              <a:gd name="T37" fmla="*/ 2147483647 h 111"/>
              <a:gd name="T38" fmla="*/ 2147483647 w 102"/>
              <a:gd name="T39" fmla="*/ 2147483647 h 111"/>
              <a:gd name="T40" fmla="*/ 2147483647 w 102"/>
              <a:gd name="T41" fmla="*/ 2147483647 h 111"/>
              <a:gd name="T42" fmla="*/ 2147483647 w 102"/>
              <a:gd name="T43" fmla="*/ 2147483647 h 111"/>
              <a:gd name="T44" fmla="*/ 2147483647 w 102"/>
              <a:gd name="T45" fmla="*/ 2147483647 h 111"/>
              <a:gd name="T46" fmla="*/ 2147483647 w 102"/>
              <a:gd name="T47" fmla="*/ 2147483647 h 111"/>
              <a:gd name="T48" fmla="*/ 2147483647 w 102"/>
              <a:gd name="T49" fmla="*/ 2147483647 h 111"/>
              <a:gd name="T50" fmla="*/ 2147483647 w 102"/>
              <a:gd name="T51" fmla="*/ 2147483647 h 111"/>
              <a:gd name="T52" fmla="*/ 2147483647 w 102"/>
              <a:gd name="T53" fmla="*/ 2147483647 h 111"/>
              <a:gd name="T54" fmla="*/ 2147483647 w 102"/>
              <a:gd name="T55" fmla="*/ 2147483647 h 111"/>
              <a:gd name="T56" fmla="*/ 2147483647 w 102"/>
              <a:gd name="T57" fmla="*/ 2147483647 h 111"/>
              <a:gd name="T58" fmla="*/ 2147483647 w 102"/>
              <a:gd name="T59" fmla="*/ 2147483647 h 111"/>
              <a:gd name="T60" fmla="*/ 2147483647 w 102"/>
              <a:gd name="T61" fmla="*/ 2147483647 h 111"/>
              <a:gd name="T62" fmla="*/ 2147483647 w 102"/>
              <a:gd name="T63" fmla="*/ 2147483647 h 111"/>
              <a:gd name="T64" fmla="*/ 2147483647 w 102"/>
              <a:gd name="T65" fmla="*/ 2147483647 h 111"/>
              <a:gd name="T66" fmla="*/ 2147483647 w 102"/>
              <a:gd name="T67" fmla="*/ 2147483647 h 111"/>
              <a:gd name="T68" fmla="*/ 2147483647 w 102"/>
              <a:gd name="T69" fmla="*/ 2147483647 h 111"/>
              <a:gd name="T70" fmla="*/ 2147483647 w 102"/>
              <a:gd name="T71" fmla="*/ 2147483647 h 111"/>
              <a:gd name="T72" fmla="*/ 2147483647 w 102"/>
              <a:gd name="T73" fmla="*/ 2147483647 h 111"/>
              <a:gd name="T74" fmla="*/ 2147483647 w 102"/>
              <a:gd name="T75" fmla="*/ 2147483647 h 111"/>
              <a:gd name="T76" fmla="*/ 2147483647 w 102"/>
              <a:gd name="T77" fmla="*/ 2147483647 h 111"/>
              <a:gd name="T78" fmla="*/ 2147483647 w 102"/>
              <a:gd name="T79" fmla="*/ 2147483647 h 111"/>
              <a:gd name="T80" fmla="*/ 2147483647 w 102"/>
              <a:gd name="T81" fmla="*/ 2147483647 h 111"/>
              <a:gd name="T82" fmla="*/ 2147483647 w 102"/>
              <a:gd name="T83" fmla="*/ 2147483647 h 111"/>
              <a:gd name="T84" fmla="*/ 2147483647 w 102"/>
              <a:gd name="T85" fmla="*/ 2147483647 h 111"/>
              <a:gd name="T86" fmla="*/ 2147483647 w 102"/>
              <a:gd name="T87" fmla="*/ 2147483647 h 111"/>
              <a:gd name="T88" fmla="*/ 2147483647 w 102"/>
              <a:gd name="T89" fmla="*/ 2147483647 h 111"/>
              <a:gd name="T90" fmla="*/ 2147483647 w 102"/>
              <a:gd name="T91" fmla="*/ 2147483647 h 111"/>
              <a:gd name="T92" fmla="*/ 2147483647 w 102"/>
              <a:gd name="T93" fmla="*/ 2147483647 h 111"/>
              <a:gd name="T94" fmla="*/ 2147483647 w 102"/>
              <a:gd name="T95" fmla="*/ 2147483647 h 111"/>
              <a:gd name="T96" fmla="*/ 2147483647 w 102"/>
              <a:gd name="T97" fmla="*/ 2147483647 h 111"/>
              <a:gd name="T98" fmla="*/ 2147483647 w 102"/>
              <a:gd name="T99" fmla="*/ 2147483647 h 111"/>
              <a:gd name="T100" fmla="*/ 2147483647 w 102"/>
              <a:gd name="T101" fmla="*/ 2147483647 h 111"/>
              <a:gd name="T102" fmla="*/ 2147483647 w 102"/>
              <a:gd name="T103" fmla="*/ 2147483647 h 111"/>
              <a:gd name="T104" fmla="*/ 2147483647 w 102"/>
              <a:gd name="T105" fmla="*/ 2147483647 h 111"/>
              <a:gd name="T106" fmla="*/ 2147483647 w 102"/>
              <a:gd name="T107" fmla="*/ 2147483647 h 111"/>
              <a:gd name="T108" fmla="*/ 0 w 102"/>
              <a:gd name="T109" fmla="*/ 2147483647 h 111"/>
              <a:gd name="T110" fmla="*/ 2147483647 w 102"/>
              <a:gd name="T111" fmla="*/ 2147483647 h 111"/>
              <a:gd name="T112" fmla="*/ 2147483647 w 102"/>
              <a:gd name="T113" fmla="*/ 2147483647 h 111"/>
              <a:gd name="T114" fmla="*/ 2147483647 w 102"/>
              <a:gd name="T115" fmla="*/ 2147483647 h 111"/>
              <a:gd name="T116" fmla="*/ 2147483647 w 102"/>
              <a:gd name="T117" fmla="*/ 2147483647 h 111"/>
              <a:gd name="T118" fmla="*/ 2147483647 w 102"/>
              <a:gd name="T119" fmla="*/ 2147483647 h 111"/>
              <a:gd name="T120" fmla="*/ 2147483647 w 102"/>
              <a:gd name="T121" fmla="*/ 2147483647 h 111"/>
              <a:gd name="T122" fmla="*/ 2147483647 w 102"/>
              <a:gd name="T123" fmla="*/ 2147483647 h 1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2"/>
              <a:gd name="T187" fmla="*/ 0 h 111"/>
              <a:gd name="T188" fmla="*/ 102 w 102"/>
              <a:gd name="T189" fmla="*/ 111 h 11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2" h="111">
                <a:moveTo>
                  <a:pt x="52" y="0"/>
                </a:moveTo>
                <a:cubicBezTo>
                  <a:pt x="46" y="0"/>
                  <a:pt x="41" y="5"/>
                  <a:pt x="41" y="11"/>
                </a:cubicBezTo>
                <a:cubicBezTo>
                  <a:pt x="41" y="17"/>
                  <a:pt x="46" y="22"/>
                  <a:pt x="52" y="22"/>
                </a:cubicBezTo>
                <a:cubicBezTo>
                  <a:pt x="58" y="22"/>
                  <a:pt x="63" y="17"/>
                  <a:pt x="63" y="11"/>
                </a:cubicBezTo>
                <a:cubicBezTo>
                  <a:pt x="63" y="5"/>
                  <a:pt x="58" y="0"/>
                  <a:pt x="52" y="0"/>
                </a:cubicBezTo>
                <a:close/>
                <a:moveTo>
                  <a:pt x="6" y="81"/>
                </a:moveTo>
                <a:cubicBezTo>
                  <a:pt x="14" y="77"/>
                  <a:pt x="14" y="77"/>
                  <a:pt x="14" y="77"/>
                </a:cubicBezTo>
                <a:cubicBezTo>
                  <a:pt x="36" y="88"/>
                  <a:pt x="36" y="88"/>
                  <a:pt x="36" y="88"/>
                </a:cubicBezTo>
                <a:cubicBezTo>
                  <a:pt x="33" y="89"/>
                  <a:pt x="31" y="90"/>
                  <a:pt x="31" y="92"/>
                </a:cubicBezTo>
                <a:cubicBezTo>
                  <a:pt x="31" y="93"/>
                  <a:pt x="31" y="93"/>
                  <a:pt x="31" y="93"/>
                </a:cubicBezTo>
                <a:cubicBezTo>
                  <a:pt x="13" y="101"/>
                  <a:pt x="13" y="101"/>
                  <a:pt x="13" y="101"/>
                </a:cubicBezTo>
                <a:cubicBezTo>
                  <a:pt x="6" y="98"/>
                  <a:pt x="6" y="98"/>
                  <a:pt x="6" y="98"/>
                </a:cubicBezTo>
                <a:cubicBezTo>
                  <a:pt x="0" y="111"/>
                  <a:pt x="0" y="111"/>
                  <a:pt x="0" y="111"/>
                </a:cubicBezTo>
                <a:cubicBezTo>
                  <a:pt x="33" y="111"/>
                  <a:pt x="33" y="111"/>
                  <a:pt x="33" y="111"/>
                </a:cubicBezTo>
                <a:cubicBezTo>
                  <a:pt x="24" y="106"/>
                  <a:pt x="24" y="106"/>
                  <a:pt x="24" y="106"/>
                </a:cubicBezTo>
                <a:cubicBezTo>
                  <a:pt x="41" y="98"/>
                  <a:pt x="41" y="98"/>
                  <a:pt x="41" y="98"/>
                </a:cubicBezTo>
                <a:cubicBezTo>
                  <a:pt x="44" y="99"/>
                  <a:pt x="48" y="99"/>
                  <a:pt x="52" y="99"/>
                </a:cubicBezTo>
                <a:cubicBezTo>
                  <a:pt x="55" y="99"/>
                  <a:pt x="58" y="99"/>
                  <a:pt x="60" y="98"/>
                </a:cubicBezTo>
                <a:cubicBezTo>
                  <a:pt x="77" y="106"/>
                  <a:pt x="77" y="106"/>
                  <a:pt x="77" y="106"/>
                </a:cubicBezTo>
                <a:cubicBezTo>
                  <a:pt x="67" y="111"/>
                  <a:pt x="67" y="111"/>
                  <a:pt x="67" y="111"/>
                </a:cubicBezTo>
                <a:cubicBezTo>
                  <a:pt x="101" y="111"/>
                  <a:pt x="101" y="111"/>
                  <a:pt x="101" y="111"/>
                </a:cubicBezTo>
                <a:cubicBezTo>
                  <a:pt x="94" y="98"/>
                  <a:pt x="94" y="98"/>
                  <a:pt x="94" y="98"/>
                </a:cubicBezTo>
                <a:cubicBezTo>
                  <a:pt x="87" y="101"/>
                  <a:pt x="87" y="101"/>
                  <a:pt x="87" y="101"/>
                </a:cubicBezTo>
                <a:cubicBezTo>
                  <a:pt x="71" y="94"/>
                  <a:pt x="71" y="94"/>
                  <a:pt x="71" y="94"/>
                </a:cubicBezTo>
                <a:cubicBezTo>
                  <a:pt x="72" y="94"/>
                  <a:pt x="72" y="93"/>
                  <a:pt x="72" y="92"/>
                </a:cubicBezTo>
                <a:cubicBezTo>
                  <a:pt x="72" y="90"/>
                  <a:pt x="70" y="89"/>
                  <a:pt x="66" y="87"/>
                </a:cubicBezTo>
                <a:cubicBezTo>
                  <a:pt x="88" y="77"/>
                  <a:pt x="88" y="77"/>
                  <a:pt x="88" y="77"/>
                </a:cubicBezTo>
                <a:cubicBezTo>
                  <a:pt x="96" y="81"/>
                  <a:pt x="96" y="81"/>
                  <a:pt x="96" y="81"/>
                </a:cubicBezTo>
                <a:cubicBezTo>
                  <a:pt x="102" y="67"/>
                  <a:pt x="102" y="67"/>
                  <a:pt x="102" y="67"/>
                </a:cubicBezTo>
                <a:cubicBezTo>
                  <a:pt x="68" y="67"/>
                  <a:pt x="68" y="67"/>
                  <a:pt x="68" y="67"/>
                </a:cubicBezTo>
                <a:cubicBezTo>
                  <a:pt x="78" y="72"/>
                  <a:pt x="78" y="72"/>
                  <a:pt x="78" y="72"/>
                </a:cubicBezTo>
                <a:cubicBezTo>
                  <a:pt x="65" y="79"/>
                  <a:pt x="65" y="79"/>
                  <a:pt x="65" y="79"/>
                </a:cubicBezTo>
                <a:cubicBezTo>
                  <a:pt x="64" y="58"/>
                  <a:pt x="64" y="58"/>
                  <a:pt x="64" y="58"/>
                </a:cubicBezTo>
                <a:cubicBezTo>
                  <a:pt x="71" y="53"/>
                  <a:pt x="71" y="53"/>
                  <a:pt x="71" y="53"/>
                </a:cubicBezTo>
                <a:cubicBezTo>
                  <a:pt x="65" y="24"/>
                  <a:pt x="65" y="24"/>
                  <a:pt x="65" y="24"/>
                </a:cubicBezTo>
                <a:cubicBezTo>
                  <a:pt x="53" y="24"/>
                  <a:pt x="53" y="24"/>
                  <a:pt x="53" y="24"/>
                </a:cubicBezTo>
                <a:cubicBezTo>
                  <a:pt x="54" y="26"/>
                  <a:pt x="54" y="26"/>
                  <a:pt x="54" y="26"/>
                </a:cubicBezTo>
                <a:cubicBezTo>
                  <a:pt x="53" y="28"/>
                  <a:pt x="53" y="28"/>
                  <a:pt x="53" y="28"/>
                </a:cubicBezTo>
                <a:cubicBezTo>
                  <a:pt x="56" y="46"/>
                  <a:pt x="56" y="46"/>
                  <a:pt x="56" y="46"/>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48" y="46"/>
                  <a:pt x="48" y="46"/>
                  <a:pt x="48" y="46"/>
                </a:cubicBezTo>
                <a:cubicBezTo>
                  <a:pt x="50" y="28"/>
                  <a:pt x="50" y="28"/>
                  <a:pt x="50" y="28"/>
                </a:cubicBezTo>
                <a:cubicBezTo>
                  <a:pt x="49" y="26"/>
                  <a:pt x="49" y="26"/>
                  <a:pt x="49" y="26"/>
                </a:cubicBezTo>
                <a:cubicBezTo>
                  <a:pt x="50" y="24"/>
                  <a:pt x="50" y="24"/>
                  <a:pt x="50" y="24"/>
                </a:cubicBezTo>
                <a:cubicBezTo>
                  <a:pt x="38" y="24"/>
                  <a:pt x="38" y="24"/>
                  <a:pt x="38" y="24"/>
                </a:cubicBezTo>
                <a:cubicBezTo>
                  <a:pt x="33" y="53"/>
                  <a:pt x="33" y="53"/>
                  <a:pt x="33" y="53"/>
                </a:cubicBezTo>
                <a:cubicBezTo>
                  <a:pt x="40" y="58"/>
                  <a:pt x="40" y="58"/>
                  <a:pt x="40" y="58"/>
                </a:cubicBezTo>
                <a:cubicBezTo>
                  <a:pt x="39" y="79"/>
                  <a:pt x="39" y="79"/>
                  <a:pt x="39" y="79"/>
                </a:cubicBezTo>
                <a:cubicBezTo>
                  <a:pt x="24" y="72"/>
                  <a:pt x="24" y="72"/>
                  <a:pt x="24" y="72"/>
                </a:cubicBezTo>
                <a:cubicBezTo>
                  <a:pt x="34" y="67"/>
                  <a:pt x="34" y="67"/>
                  <a:pt x="34" y="67"/>
                </a:cubicBezTo>
                <a:cubicBezTo>
                  <a:pt x="0" y="67"/>
                  <a:pt x="0" y="67"/>
                  <a:pt x="0" y="67"/>
                </a:cubicBezTo>
                <a:cubicBezTo>
                  <a:pt x="6" y="81"/>
                  <a:pt x="6" y="81"/>
                  <a:pt x="6" y="81"/>
                </a:cubicBezTo>
                <a:close/>
                <a:moveTo>
                  <a:pt x="52" y="85"/>
                </a:moveTo>
                <a:cubicBezTo>
                  <a:pt x="50" y="85"/>
                  <a:pt x="49" y="85"/>
                  <a:pt x="48" y="85"/>
                </a:cubicBezTo>
                <a:cubicBezTo>
                  <a:pt x="50" y="64"/>
                  <a:pt x="50" y="64"/>
                  <a:pt x="50" y="64"/>
                </a:cubicBezTo>
                <a:cubicBezTo>
                  <a:pt x="54" y="64"/>
                  <a:pt x="54" y="64"/>
                  <a:pt x="54" y="64"/>
                </a:cubicBezTo>
                <a:cubicBezTo>
                  <a:pt x="55" y="85"/>
                  <a:pt x="55" y="85"/>
                  <a:pt x="55" y="85"/>
                </a:cubicBezTo>
                <a:cubicBezTo>
                  <a:pt x="54" y="85"/>
                  <a:pt x="53" y="85"/>
                  <a:pt x="52" y="85"/>
                </a:cubicBezTo>
                <a:close/>
              </a:path>
            </a:pathLst>
          </a:custGeom>
          <a:solidFill>
            <a:schemeClr val="bg1"/>
          </a:solidFill>
          <a:ln>
            <a:noFill/>
          </a:ln>
        </p:spPr>
        <p:txBody>
          <a:bodyPr/>
          <a:lstStyle/>
          <a:p>
            <a:pPr defTabSz="914400" eaLnBrk="1" hangingPunct="1"/>
            <a:endParaRPr lang="zh-CN" altLang="en-US">
              <a:solidFill>
                <a:srgbClr val="000000"/>
              </a:solidFill>
              <a:latin typeface="Arial" panose="020B0604020202020204" pitchFamily="34" charset="0"/>
              <a:ea typeface="微软雅黑"/>
            </a:endParaRPr>
          </a:p>
        </p:txBody>
      </p:sp>
      <p:sp>
        <p:nvSpPr>
          <p:cNvPr id="40" name="图标"/>
          <p:cNvSpPr>
            <a:spLocks noEditPoints="1" noChangeArrowheads="1"/>
          </p:cNvSpPr>
          <p:nvPr/>
        </p:nvSpPr>
        <p:spPr bwMode="auto">
          <a:xfrm>
            <a:off x="8581347" y="3248188"/>
            <a:ext cx="573762" cy="493183"/>
          </a:xfrm>
          <a:custGeom>
            <a:avLst/>
            <a:gdLst>
              <a:gd name="T0" fmla="*/ 2147483647 w 89"/>
              <a:gd name="T1" fmla="*/ 2147483647 h 92"/>
              <a:gd name="T2" fmla="*/ 2147483647 w 89"/>
              <a:gd name="T3" fmla="*/ 2147483647 h 92"/>
              <a:gd name="T4" fmla="*/ 2147483647 w 89"/>
              <a:gd name="T5" fmla="*/ 2147483647 h 92"/>
              <a:gd name="T6" fmla="*/ 2147483647 w 89"/>
              <a:gd name="T7" fmla="*/ 2147483647 h 92"/>
              <a:gd name="T8" fmla="*/ 2147483647 w 89"/>
              <a:gd name="T9" fmla="*/ 2147483647 h 92"/>
              <a:gd name="T10" fmla="*/ 2147483647 w 89"/>
              <a:gd name="T11" fmla="*/ 2147483647 h 92"/>
              <a:gd name="T12" fmla="*/ 2147483647 w 89"/>
              <a:gd name="T13" fmla="*/ 2147483647 h 92"/>
              <a:gd name="T14" fmla="*/ 2147483647 w 89"/>
              <a:gd name="T15" fmla="*/ 2147483647 h 92"/>
              <a:gd name="T16" fmla="*/ 2147483647 w 89"/>
              <a:gd name="T17" fmla="*/ 2147483647 h 92"/>
              <a:gd name="T18" fmla="*/ 2147483647 w 89"/>
              <a:gd name="T19" fmla="*/ 2147483647 h 92"/>
              <a:gd name="T20" fmla="*/ 2147483647 w 89"/>
              <a:gd name="T21" fmla="*/ 2147483647 h 92"/>
              <a:gd name="T22" fmla="*/ 2147483647 w 89"/>
              <a:gd name="T23" fmla="*/ 2147483647 h 92"/>
              <a:gd name="T24" fmla="*/ 2147483647 w 89"/>
              <a:gd name="T25" fmla="*/ 2147483647 h 92"/>
              <a:gd name="T26" fmla="*/ 2147483647 w 89"/>
              <a:gd name="T27" fmla="*/ 2147483647 h 92"/>
              <a:gd name="T28" fmla="*/ 2147483647 w 89"/>
              <a:gd name="T29" fmla="*/ 2147483647 h 92"/>
              <a:gd name="T30" fmla="*/ 2147483647 w 89"/>
              <a:gd name="T31" fmla="*/ 2147483647 h 92"/>
              <a:gd name="T32" fmla="*/ 2147483647 w 89"/>
              <a:gd name="T33" fmla="*/ 2147483647 h 92"/>
              <a:gd name="T34" fmla="*/ 2147483647 w 89"/>
              <a:gd name="T35" fmla="*/ 2147483647 h 92"/>
              <a:gd name="T36" fmla="*/ 2147483647 w 89"/>
              <a:gd name="T37" fmla="*/ 2147483647 h 92"/>
              <a:gd name="T38" fmla="*/ 2147483647 w 89"/>
              <a:gd name="T39" fmla="*/ 2147483647 h 92"/>
              <a:gd name="T40" fmla="*/ 2147483647 w 89"/>
              <a:gd name="T41" fmla="*/ 2147483647 h 92"/>
              <a:gd name="T42" fmla="*/ 2147483647 w 89"/>
              <a:gd name="T43" fmla="*/ 2147483647 h 92"/>
              <a:gd name="T44" fmla="*/ 2147483647 w 89"/>
              <a:gd name="T45" fmla="*/ 2147483647 h 92"/>
              <a:gd name="T46" fmla="*/ 2147483647 w 89"/>
              <a:gd name="T47" fmla="*/ 2147483647 h 92"/>
              <a:gd name="T48" fmla="*/ 2147483647 w 89"/>
              <a:gd name="T49" fmla="*/ 2147483647 h 92"/>
              <a:gd name="T50" fmla="*/ 2147483647 w 89"/>
              <a:gd name="T51" fmla="*/ 2147483647 h 92"/>
              <a:gd name="T52" fmla="*/ 2147483647 w 89"/>
              <a:gd name="T53" fmla="*/ 2147483647 h 92"/>
              <a:gd name="T54" fmla="*/ 2147483647 w 89"/>
              <a:gd name="T55" fmla="*/ 2147483647 h 92"/>
              <a:gd name="T56" fmla="*/ 2147483647 w 89"/>
              <a:gd name="T57" fmla="*/ 2147483647 h 92"/>
              <a:gd name="T58" fmla="*/ 2147483647 w 89"/>
              <a:gd name="T59" fmla="*/ 2147483647 h 92"/>
              <a:gd name="T60" fmla="*/ 2147483647 w 89"/>
              <a:gd name="T61" fmla="*/ 2147483647 h 92"/>
              <a:gd name="T62" fmla="*/ 2147483647 w 89"/>
              <a:gd name="T63" fmla="*/ 2147483647 h 92"/>
              <a:gd name="T64" fmla="*/ 2147483647 w 89"/>
              <a:gd name="T65" fmla="*/ 2147483647 h 92"/>
              <a:gd name="T66" fmla="*/ 2147483647 w 89"/>
              <a:gd name="T67" fmla="*/ 2147483647 h 92"/>
              <a:gd name="T68" fmla="*/ 2147483647 w 89"/>
              <a:gd name="T69" fmla="*/ 2147483647 h 92"/>
              <a:gd name="T70" fmla="*/ 2147483647 w 89"/>
              <a:gd name="T71" fmla="*/ 2147483647 h 92"/>
              <a:gd name="T72" fmla="*/ 2147483647 w 89"/>
              <a:gd name="T73" fmla="*/ 2147483647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9"/>
              <a:gd name="T112" fmla="*/ 0 h 92"/>
              <a:gd name="T113" fmla="*/ 89 w 89"/>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9" h="92">
                <a:moveTo>
                  <a:pt x="45" y="0"/>
                </a:moveTo>
                <a:cubicBezTo>
                  <a:pt x="40" y="0"/>
                  <a:pt x="35" y="5"/>
                  <a:pt x="35" y="11"/>
                </a:cubicBezTo>
                <a:cubicBezTo>
                  <a:pt x="35" y="16"/>
                  <a:pt x="40" y="21"/>
                  <a:pt x="45" y="21"/>
                </a:cubicBezTo>
                <a:cubicBezTo>
                  <a:pt x="51" y="21"/>
                  <a:pt x="56" y="16"/>
                  <a:pt x="56" y="11"/>
                </a:cubicBezTo>
                <a:cubicBezTo>
                  <a:pt x="56" y="5"/>
                  <a:pt x="51" y="0"/>
                  <a:pt x="45" y="0"/>
                </a:cubicBezTo>
                <a:close/>
                <a:moveTo>
                  <a:pt x="70" y="10"/>
                </a:moveTo>
                <a:cubicBezTo>
                  <a:pt x="65" y="10"/>
                  <a:pt x="61" y="14"/>
                  <a:pt x="61" y="18"/>
                </a:cubicBezTo>
                <a:cubicBezTo>
                  <a:pt x="61" y="23"/>
                  <a:pt x="65" y="27"/>
                  <a:pt x="70" y="27"/>
                </a:cubicBezTo>
                <a:cubicBezTo>
                  <a:pt x="74" y="27"/>
                  <a:pt x="78" y="23"/>
                  <a:pt x="78" y="18"/>
                </a:cubicBezTo>
                <a:cubicBezTo>
                  <a:pt x="78" y="14"/>
                  <a:pt x="74" y="10"/>
                  <a:pt x="70" y="10"/>
                </a:cubicBezTo>
                <a:close/>
                <a:moveTo>
                  <a:pt x="30" y="52"/>
                </a:moveTo>
                <a:cubicBezTo>
                  <a:pt x="30" y="55"/>
                  <a:pt x="30" y="55"/>
                  <a:pt x="30" y="55"/>
                </a:cubicBezTo>
                <a:cubicBezTo>
                  <a:pt x="30" y="55"/>
                  <a:pt x="30" y="55"/>
                  <a:pt x="30" y="55"/>
                </a:cubicBezTo>
                <a:cubicBezTo>
                  <a:pt x="32" y="85"/>
                  <a:pt x="32" y="85"/>
                  <a:pt x="32" y="85"/>
                </a:cubicBezTo>
                <a:cubicBezTo>
                  <a:pt x="24" y="85"/>
                  <a:pt x="24" y="85"/>
                  <a:pt x="24" y="85"/>
                </a:cubicBezTo>
                <a:cubicBezTo>
                  <a:pt x="22" y="59"/>
                  <a:pt x="22" y="59"/>
                  <a:pt x="22" y="59"/>
                </a:cubicBezTo>
                <a:cubicBezTo>
                  <a:pt x="19" y="59"/>
                  <a:pt x="19" y="59"/>
                  <a:pt x="19" y="59"/>
                </a:cubicBezTo>
                <a:cubicBezTo>
                  <a:pt x="17" y="85"/>
                  <a:pt x="17" y="85"/>
                  <a:pt x="17" y="85"/>
                </a:cubicBezTo>
                <a:cubicBezTo>
                  <a:pt x="10" y="85"/>
                  <a:pt x="10" y="85"/>
                  <a:pt x="10" y="85"/>
                </a:cubicBezTo>
                <a:cubicBezTo>
                  <a:pt x="11" y="55"/>
                  <a:pt x="11" y="55"/>
                  <a:pt x="11" y="55"/>
                </a:cubicBezTo>
                <a:cubicBezTo>
                  <a:pt x="10" y="43"/>
                  <a:pt x="10" y="43"/>
                  <a:pt x="10" y="43"/>
                </a:cubicBezTo>
                <a:cubicBezTo>
                  <a:pt x="4" y="53"/>
                  <a:pt x="4" y="53"/>
                  <a:pt x="4" y="53"/>
                </a:cubicBezTo>
                <a:cubicBezTo>
                  <a:pt x="0" y="50"/>
                  <a:pt x="0" y="50"/>
                  <a:pt x="0" y="50"/>
                </a:cubicBezTo>
                <a:cubicBezTo>
                  <a:pt x="10" y="28"/>
                  <a:pt x="10" y="28"/>
                  <a:pt x="10" y="28"/>
                </a:cubicBezTo>
                <a:cubicBezTo>
                  <a:pt x="16" y="28"/>
                  <a:pt x="16" y="28"/>
                  <a:pt x="16" y="28"/>
                </a:cubicBezTo>
                <a:cubicBezTo>
                  <a:pt x="21" y="35"/>
                  <a:pt x="21" y="35"/>
                  <a:pt x="21" y="35"/>
                </a:cubicBezTo>
                <a:cubicBezTo>
                  <a:pt x="26" y="28"/>
                  <a:pt x="26" y="28"/>
                  <a:pt x="26" y="28"/>
                </a:cubicBezTo>
                <a:cubicBezTo>
                  <a:pt x="31" y="28"/>
                  <a:pt x="31" y="28"/>
                  <a:pt x="31" y="28"/>
                </a:cubicBezTo>
                <a:cubicBezTo>
                  <a:pt x="33" y="24"/>
                  <a:pt x="33" y="24"/>
                  <a:pt x="33" y="24"/>
                </a:cubicBezTo>
                <a:cubicBezTo>
                  <a:pt x="44" y="24"/>
                  <a:pt x="44" y="24"/>
                  <a:pt x="44" y="24"/>
                </a:cubicBezTo>
                <a:cubicBezTo>
                  <a:pt x="43" y="25"/>
                  <a:pt x="43" y="25"/>
                  <a:pt x="43" y="25"/>
                </a:cubicBezTo>
                <a:cubicBezTo>
                  <a:pt x="44" y="27"/>
                  <a:pt x="44" y="27"/>
                  <a:pt x="44" y="27"/>
                </a:cubicBezTo>
                <a:cubicBezTo>
                  <a:pt x="41" y="44"/>
                  <a:pt x="41" y="44"/>
                  <a:pt x="41" y="44"/>
                </a:cubicBezTo>
                <a:cubicBezTo>
                  <a:pt x="45" y="48"/>
                  <a:pt x="45" y="48"/>
                  <a:pt x="45" y="48"/>
                </a:cubicBezTo>
                <a:cubicBezTo>
                  <a:pt x="45" y="48"/>
                  <a:pt x="45" y="48"/>
                  <a:pt x="45" y="48"/>
                </a:cubicBezTo>
                <a:cubicBezTo>
                  <a:pt x="45" y="48"/>
                  <a:pt x="45" y="48"/>
                  <a:pt x="45" y="48"/>
                </a:cubicBezTo>
                <a:cubicBezTo>
                  <a:pt x="45" y="48"/>
                  <a:pt x="45" y="48"/>
                  <a:pt x="45" y="48"/>
                </a:cubicBezTo>
                <a:cubicBezTo>
                  <a:pt x="45" y="48"/>
                  <a:pt x="45" y="48"/>
                  <a:pt x="45" y="48"/>
                </a:cubicBezTo>
                <a:cubicBezTo>
                  <a:pt x="49" y="44"/>
                  <a:pt x="49" y="44"/>
                  <a:pt x="49" y="44"/>
                </a:cubicBezTo>
                <a:cubicBezTo>
                  <a:pt x="47" y="27"/>
                  <a:pt x="47" y="27"/>
                  <a:pt x="47" y="27"/>
                </a:cubicBezTo>
                <a:cubicBezTo>
                  <a:pt x="48" y="25"/>
                  <a:pt x="48" y="25"/>
                  <a:pt x="48" y="25"/>
                </a:cubicBezTo>
                <a:cubicBezTo>
                  <a:pt x="47" y="24"/>
                  <a:pt x="47" y="24"/>
                  <a:pt x="47" y="24"/>
                </a:cubicBezTo>
                <a:cubicBezTo>
                  <a:pt x="58" y="24"/>
                  <a:pt x="58" y="24"/>
                  <a:pt x="58" y="24"/>
                </a:cubicBezTo>
                <a:cubicBezTo>
                  <a:pt x="59" y="28"/>
                  <a:pt x="59" y="28"/>
                  <a:pt x="59" y="28"/>
                </a:cubicBezTo>
                <a:cubicBezTo>
                  <a:pt x="64" y="28"/>
                  <a:pt x="64" y="28"/>
                  <a:pt x="64" y="28"/>
                </a:cubicBezTo>
                <a:cubicBezTo>
                  <a:pt x="70" y="35"/>
                  <a:pt x="70" y="35"/>
                  <a:pt x="70" y="35"/>
                </a:cubicBezTo>
                <a:cubicBezTo>
                  <a:pt x="75" y="28"/>
                  <a:pt x="75" y="28"/>
                  <a:pt x="75" y="28"/>
                </a:cubicBezTo>
                <a:cubicBezTo>
                  <a:pt x="80" y="28"/>
                  <a:pt x="80" y="28"/>
                  <a:pt x="80" y="28"/>
                </a:cubicBezTo>
                <a:cubicBezTo>
                  <a:pt x="89" y="48"/>
                  <a:pt x="89" y="48"/>
                  <a:pt x="89" y="48"/>
                </a:cubicBezTo>
                <a:cubicBezTo>
                  <a:pt x="85" y="51"/>
                  <a:pt x="85" y="51"/>
                  <a:pt x="85" y="51"/>
                </a:cubicBezTo>
                <a:cubicBezTo>
                  <a:pt x="79" y="41"/>
                  <a:pt x="79" y="41"/>
                  <a:pt x="79" y="41"/>
                </a:cubicBezTo>
                <a:cubicBezTo>
                  <a:pt x="79" y="55"/>
                  <a:pt x="79" y="55"/>
                  <a:pt x="79" y="55"/>
                </a:cubicBezTo>
                <a:cubicBezTo>
                  <a:pt x="79" y="55"/>
                  <a:pt x="79" y="55"/>
                  <a:pt x="79" y="55"/>
                </a:cubicBezTo>
                <a:cubicBezTo>
                  <a:pt x="80" y="85"/>
                  <a:pt x="80" y="85"/>
                  <a:pt x="80" y="85"/>
                </a:cubicBezTo>
                <a:cubicBezTo>
                  <a:pt x="72" y="85"/>
                  <a:pt x="72" y="85"/>
                  <a:pt x="72" y="85"/>
                </a:cubicBezTo>
                <a:cubicBezTo>
                  <a:pt x="71" y="59"/>
                  <a:pt x="71" y="59"/>
                  <a:pt x="71" y="59"/>
                </a:cubicBezTo>
                <a:cubicBezTo>
                  <a:pt x="68" y="59"/>
                  <a:pt x="68" y="59"/>
                  <a:pt x="68" y="59"/>
                </a:cubicBezTo>
                <a:cubicBezTo>
                  <a:pt x="66" y="85"/>
                  <a:pt x="66" y="85"/>
                  <a:pt x="66" y="85"/>
                </a:cubicBezTo>
                <a:cubicBezTo>
                  <a:pt x="59" y="85"/>
                  <a:pt x="59" y="85"/>
                  <a:pt x="59" y="85"/>
                </a:cubicBezTo>
                <a:cubicBezTo>
                  <a:pt x="60" y="55"/>
                  <a:pt x="60" y="55"/>
                  <a:pt x="60" y="55"/>
                </a:cubicBezTo>
                <a:cubicBezTo>
                  <a:pt x="60" y="53"/>
                  <a:pt x="60" y="53"/>
                  <a:pt x="60" y="53"/>
                </a:cubicBezTo>
                <a:cubicBezTo>
                  <a:pt x="57" y="55"/>
                  <a:pt x="57" y="55"/>
                  <a:pt x="57" y="55"/>
                </a:cubicBezTo>
                <a:cubicBezTo>
                  <a:pt x="58" y="92"/>
                  <a:pt x="58" y="92"/>
                  <a:pt x="58" y="92"/>
                </a:cubicBezTo>
                <a:cubicBezTo>
                  <a:pt x="49" y="92"/>
                  <a:pt x="49" y="92"/>
                  <a:pt x="49" y="92"/>
                </a:cubicBezTo>
                <a:cubicBezTo>
                  <a:pt x="47" y="61"/>
                  <a:pt x="47" y="61"/>
                  <a:pt x="47" y="61"/>
                </a:cubicBezTo>
                <a:cubicBezTo>
                  <a:pt x="43" y="61"/>
                  <a:pt x="43" y="61"/>
                  <a:pt x="43" y="61"/>
                </a:cubicBezTo>
                <a:cubicBezTo>
                  <a:pt x="42" y="92"/>
                  <a:pt x="42" y="92"/>
                  <a:pt x="42" y="92"/>
                </a:cubicBezTo>
                <a:cubicBezTo>
                  <a:pt x="32" y="92"/>
                  <a:pt x="32" y="92"/>
                  <a:pt x="32" y="92"/>
                </a:cubicBezTo>
                <a:cubicBezTo>
                  <a:pt x="34" y="55"/>
                  <a:pt x="34" y="55"/>
                  <a:pt x="34" y="55"/>
                </a:cubicBezTo>
                <a:cubicBezTo>
                  <a:pt x="30" y="52"/>
                  <a:pt x="30" y="52"/>
                  <a:pt x="30" y="52"/>
                </a:cubicBezTo>
                <a:close/>
                <a:moveTo>
                  <a:pt x="21" y="10"/>
                </a:moveTo>
                <a:cubicBezTo>
                  <a:pt x="16" y="10"/>
                  <a:pt x="13" y="14"/>
                  <a:pt x="13" y="18"/>
                </a:cubicBezTo>
                <a:cubicBezTo>
                  <a:pt x="13" y="23"/>
                  <a:pt x="16" y="27"/>
                  <a:pt x="21" y="27"/>
                </a:cubicBezTo>
                <a:cubicBezTo>
                  <a:pt x="25" y="27"/>
                  <a:pt x="29" y="23"/>
                  <a:pt x="29" y="18"/>
                </a:cubicBezTo>
                <a:cubicBezTo>
                  <a:pt x="29" y="14"/>
                  <a:pt x="25" y="10"/>
                  <a:pt x="21" y="10"/>
                </a:cubicBezTo>
                <a:close/>
              </a:path>
            </a:pathLst>
          </a:custGeom>
          <a:solidFill>
            <a:schemeClr val="bg1"/>
          </a:solidFill>
          <a:ln>
            <a:noFill/>
          </a:ln>
        </p:spPr>
        <p:txBody>
          <a:bodyPr/>
          <a:lstStyle/>
          <a:p>
            <a:pPr defTabSz="914400" eaLnBrk="1" hangingPunct="1"/>
            <a:endParaRPr lang="zh-CN" altLang="en-US">
              <a:solidFill>
                <a:srgbClr val="000000"/>
              </a:solidFill>
              <a:latin typeface="Arial" panose="020B0604020202020204" pitchFamily="34" charset="0"/>
              <a:ea typeface="微软雅黑"/>
            </a:endParaRPr>
          </a:p>
        </p:txBody>
      </p:sp>
      <p:sp>
        <p:nvSpPr>
          <p:cNvPr id="2" name="标题"/>
          <p:cNvSpPr>
            <a:spLocks noGrp="1"/>
          </p:cNvSpPr>
          <p:nvPr>
            <p:ph type="body" sz="quarter" idx="10"/>
          </p:nvPr>
        </p:nvSpPr>
        <p:spPr>
          <a:xfrm>
            <a:off x="1742321" y="248822"/>
            <a:ext cx="8639865" cy="400110"/>
          </a:xfrm>
        </p:spPr>
        <p:txBody>
          <a:bodyPr/>
          <a:lstStyle/>
          <a:p>
            <a:r>
              <a:rPr lang="en-US" altLang="zh-CN" sz="2000" dirty="0" err="1"/>
              <a:t>Elementos</a:t>
            </a:r>
            <a:r>
              <a:rPr lang="en-US" altLang="zh-CN" sz="2000" dirty="0"/>
              <a:t> </a:t>
            </a:r>
            <a:r>
              <a:rPr lang="en-US" altLang="zh-CN" sz="2000" dirty="0" smtClean="0"/>
              <a:t>de </a:t>
            </a:r>
            <a:r>
              <a:rPr lang="en-US" altLang="zh-CN" sz="2000" dirty="0"/>
              <a:t>Scrum</a:t>
            </a:r>
            <a:endParaRPr lang="en-US" altLang="zh-CN" sz="2000" dirty="0"/>
          </a:p>
        </p:txBody>
      </p:sp>
    </p:spTree>
    <p:extLst>
      <p:ext uri="{BB962C8B-B14F-4D97-AF65-F5344CB8AC3E}">
        <p14:creationId xmlns:p14="http://schemas.microsoft.com/office/powerpoint/2010/main" val="3739100154"/>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p:tgtEl>
                                          <p:spTgt spid="37"/>
                                        </p:tgtEl>
                                        <p:attrNameLst>
                                          <p:attrName>ppt_y</p:attrName>
                                        </p:attrNameLst>
                                      </p:cBhvr>
                                      <p:tavLst>
                                        <p:tav tm="0">
                                          <p:val>
                                            <p:strVal val="#ppt_y+#ppt_h*1.125000"/>
                                          </p:val>
                                        </p:tav>
                                        <p:tav tm="100000">
                                          <p:val>
                                            <p:strVal val="#ppt_y"/>
                                          </p:val>
                                        </p:tav>
                                      </p:tavLst>
                                    </p:anim>
                                    <p:animEffect transition="in" filter="wipe(up)">
                                      <p:cBhvr>
                                        <p:cTn id="14" dur="500"/>
                                        <p:tgtEl>
                                          <p:spTgt spid="37"/>
                                        </p:tgtEl>
                                      </p:cBhvr>
                                    </p:animEffect>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anim calcmode="lin" valueType="num">
                                      <p:cBhvr>
                                        <p:cTn id="19" dur="500" fill="hold"/>
                                        <p:tgtEl>
                                          <p:spTgt spid="28"/>
                                        </p:tgtEl>
                                        <p:attrNameLst>
                                          <p:attrName>ppt_x</p:attrName>
                                        </p:attrNameLst>
                                      </p:cBhvr>
                                      <p:tavLst>
                                        <p:tav tm="0">
                                          <p:val>
                                            <p:strVal val="#ppt_x"/>
                                          </p:val>
                                        </p:tav>
                                        <p:tav tm="100000">
                                          <p:val>
                                            <p:strVal val="#ppt_x"/>
                                          </p:val>
                                        </p:tav>
                                      </p:tavLst>
                                    </p:anim>
                                    <p:anim calcmode="lin" valueType="num">
                                      <p:cBhvr>
                                        <p:cTn id="20" dur="500" fill="hold"/>
                                        <p:tgtEl>
                                          <p:spTgt spid="2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7"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anim calcmode="lin" valueType="num">
                                      <p:cBhvr>
                                        <p:cTn id="25" dur="750" fill="hold"/>
                                        <p:tgtEl>
                                          <p:spTgt spid="20"/>
                                        </p:tgtEl>
                                        <p:attrNameLst>
                                          <p:attrName>ppt_x</p:attrName>
                                        </p:attrNameLst>
                                      </p:cBhvr>
                                      <p:tavLst>
                                        <p:tav tm="0">
                                          <p:val>
                                            <p:strVal val="#ppt_x"/>
                                          </p:val>
                                        </p:tav>
                                        <p:tav tm="100000">
                                          <p:val>
                                            <p:strVal val="#ppt_x"/>
                                          </p:val>
                                        </p:tav>
                                      </p:tavLst>
                                    </p:anim>
                                    <p:anim calcmode="lin" valueType="num">
                                      <p:cBhvr>
                                        <p:cTn id="26" dur="750" fill="hold"/>
                                        <p:tgtEl>
                                          <p:spTgt spid="20"/>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12" presetClass="entr" presetSubtype="1"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p:tgtEl>
                                          <p:spTgt spid="39"/>
                                        </p:tgtEl>
                                        <p:attrNameLst>
                                          <p:attrName>ppt_y</p:attrName>
                                        </p:attrNameLst>
                                      </p:cBhvr>
                                      <p:tavLst>
                                        <p:tav tm="0">
                                          <p:val>
                                            <p:strVal val="#ppt_y-#ppt_h*1.125000"/>
                                          </p:val>
                                        </p:tav>
                                        <p:tav tm="100000">
                                          <p:val>
                                            <p:strVal val="#ppt_y"/>
                                          </p:val>
                                        </p:tav>
                                      </p:tavLst>
                                    </p:anim>
                                    <p:animEffect transition="in" filter="wipe(down)">
                                      <p:cBhvr>
                                        <p:cTn id="31" dur="500"/>
                                        <p:tgtEl>
                                          <p:spTgt spid="39"/>
                                        </p:tgtEl>
                                      </p:cBhvr>
                                    </p:animEffect>
                                  </p:childTnLst>
                                </p:cTn>
                              </p:par>
                            </p:childTnLst>
                          </p:cTn>
                        </p:par>
                        <p:par>
                          <p:cTn id="32" fill="hold">
                            <p:stCondLst>
                              <p:cond delay="3500"/>
                            </p:stCondLst>
                            <p:childTnLst>
                              <p:par>
                                <p:cTn id="33" presetID="47"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anim calcmode="lin" valueType="num">
                                      <p:cBhvr>
                                        <p:cTn id="36" dur="500" fill="hold"/>
                                        <p:tgtEl>
                                          <p:spTgt spid="31"/>
                                        </p:tgtEl>
                                        <p:attrNameLst>
                                          <p:attrName>ppt_x</p:attrName>
                                        </p:attrNameLst>
                                      </p:cBhvr>
                                      <p:tavLst>
                                        <p:tav tm="0">
                                          <p:val>
                                            <p:strVal val="#ppt_x"/>
                                          </p:val>
                                        </p:tav>
                                        <p:tav tm="100000">
                                          <p:val>
                                            <p:strVal val="#ppt_x"/>
                                          </p:val>
                                        </p:tav>
                                      </p:tavLst>
                                    </p:anim>
                                    <p:anim calcmode="lin" valueType="num">
                                      <p:cBhvr>
                                        <p:cTn id="37" dur="500" fill="hold"/>
                                        <p:tgtEl>
                                          <p:spTgt spid="31"/>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42"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750"/>
                                        <p:tgtEl>
                                          <p:spTgt spid="18"/>
                                        </p:tgtEl>
                                      </p:cBhvr>
                                    </p:animEffect>
                                    <p:anim calcmode="lin" valueType="num">
                                      <p:cBhvr>
                                        <p:cTn id="42" dur="750" fill="hold"/>
                                        <p:tgtEl>
                                          <p:spTgt spid="18"/>
                                        </p:tgtEl>
                                        <p:attrNameLst>
                                          <p:attrName>ppt_x</p:attrName>
                                        </p:attrNameLst>
                                      </p:cBhvr>
                                      <p:tavLst>
                                        <p:tav tm="0">
                                          <p:val>
                                            <p:strVal val="#ppt_x"/>
                                          </p:val>
                                        </p:tav>
                                        <p:tav tm="100000">
                                          <p:val>
                                            <p:strVal val="#ppt_x"/>
                                          </p:val>
                                        </p:tav>
                                      </p:tavLst>
                                    </p:anim>
                                    <p:anim calcmode="lin" valueType="num">
                                      <p:cBhvr>
                                        <p:cTn id="43" dur="750" fill="hold"/>
                                        <p:tgtEl>
                                          <p:spTgt spid="18"/>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12" presetClass="entr" presetSubtype="4"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p:tgtEl>
                                          <p:spTgt spid="38"/>
                                        </p:tgtEl>
                                        <p:attrNameLst>
                                          <p:attrName>ppt_y</p:attrName>
                                        </p:attrNameLst>
                                      </p:cBhvr>
                                      <p:tavLst>
                                        <p:tav tm="0">
                                          <p:val>
                                            <p:strVal val="#ppt_y+#ppt_h*1.125000"/>
                                          </p:val>
                                        </p:tav>
                                        <p:tav tm="100000">
                                          <p:val>
                                            <p:strVal val="#ppt_y"/>
                                          </p:val>
                                        </p:tav>
                                      </p:tavLst>
                                    </p:anim>
                                    <p:animEffect transition="in" filter="wipe(up)">
                                      <p:cBhvr>
                                        <p:cTn id="48" dur="500"/>
                                        <p:tgtEl>
                                          <p:spTgt spid="38"/>
                                        </p:tgtEl>
                                      </p:cBhvr>
                                    </p:animEffect>
                                  </p:childTnLst>
                                </p:cTn>
                              </p:par>
                            </p:childTnLst>
                          </p:cTn>
                        </p:par>
                        <p:par>
                          <p:cTn id="49" fill="hold">
                            <p:stCondLst>
                              <p:cond delay="5500"/>
                            </p:stCondLst>
                            <p:childTnLst>
                              <p:par>
                                <p:cTn id="50" presetID="42" presetClass="entr" presetSubtype="0"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anim calcmode="lin" valueType="num">
                                      <p:cBhvr>
                                        <p:cTn id="53" dur="500" fill="hold"/>
                                        <p:tgtEl>
                                          <p:spTgt spid="29"/>
                                        </p:tgtEl>
                                        <p:attrNameLst>
                                          <p:attrName>ppt_x</p:attrName>
                                        </p:attrNameLst>
                                      </p:cBhvr>
                                      <p:tavLst>
                                        <p:tav tm="0">
                                          <p:val>
                                            <p:strVal val="#ppt_x"/>
                                          </p:val>
                                        </p:tav>
                                        <p:tav tm="100000">
                                          <p:val>
                                            <p:strVal val="#ppt_x"/>
                                          </p:val>
                                        </p:tav>
                                      </p:tavLst>
                                    </p:anim>
                                    <p:anim calcmode="lin" valueType="num">
                                      <p:cBhvr>
                                        <p:cTn id="54" dur="500" fill="hold"/>
                                        <p:tgtEl>
                                          <p:spTgt spid="29"/>
                                        </p:tgtEl>
                                        <p:attrNameLst>
                                          <p:attrName>ppt_y</p:attrName>
                                        </p:attrNameLst>
                                      </p:cBhvr>
                                      <p:tavLst>
                                        <p:tav tm="0">
                                          <p:val>
                                            <p:strVal val="#ppt_y+.1"/>
                                          </p:val>
                                        </p:tav>
                                        <p:tav tm="100000">
                                          <p:val>
                                            <p:strVal val="#ppt_y"/>
                                          </p:val>
                                        </p:tav>
                                      </p:tavLst>
                                    </p:anim>
                                  </p:childTnLst>
                                </p:cTn>
                              </p:par>
                            </p:childTnLst>
                          </p:cTn>
                        </p:par>
                        <p:par>
                          <p:cTn id="55" fill="hold">
                            <p:stCondLst>
                              <p:cond delay="6000"/>
                            </p:stCondLst>
                            <p:childTnLst>
                              <p:par>
                                <p:cTn id="56" presetID="47"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750"/>
                                        <p:tgtEl>
                                          <p:spTgt spid="19"/>
                                        </p:tgtEl>
                                      </p:cBhvr>
                                    </p:animEffect>
                                    <p:anim calcmode="lin" valueType="num">
                                      <p:cBhvr>
                                        <p:cTn id="59" dur="750" fill="hold"/>
                                        <p:tgtEl>
                                          <p:spTgt spid="19"/>
                                        </p:tgtEl>
                                        <p:attrNameLst>
                                          <p:attrName>ppt_x</p:attrName>
                                        </p:attrNameLst>
                                      </p:cBhvr>
                                      <p:tavLst>
                                        <p:tav tm="0">
                                          <p:val>
                                            <p:strVal val="#ppt_x"/>
                                          </p:val>
                                        </p:tav>
                                        <p:tav tm="100000">
                                          <p:val>
                                            <p:strVal val="#ppt_x"/>
                                          </p:val>
                                        </p:tav>
                                      </p:tavLst>
                                    </p:anim>
                                    <p:anim calcmode="lin" valueType="num">
                                      <p:cBhvr>
                                        <p:cTn id="60" dur="750" fill="hold"/>
                                        <p:tgtEl>
                                          <p:spTgt spid="19"/>
                                        </p:tgtEl>
                                        <p:attrNameLst>
                                          <p:attrName>ppt_y</p:attrName>
                                        </p:attrNameLst>
                                      </p:cBhvr>
                                      <p:tavLst>
                                        <p:tav tm="0">
                                          <p:val>
                                            <p:strVal val="#ppt_y-.1"/>
                                          </p:val>
                                        </p:tav>
                                        <p:tav tm="100000">
                                          <p:val>
                                            <p:strVal val="#ppt_y"/>
                                          </p:val>
                                        </p:tav>
                                      </p:tavLst>
                                    </p:anim>
                                  </p:childTnLst>
                                </p:cTn>
                              </p:par>
                            </p:childTnLst>
                          </p:cTn>
                        </p:par>
                        <p:par>
                          <p:cTn id="61" fill="hold">
                            <p:stCondLst>
                              <p:cond delay="7000"/>
                            </p:stCondLst>
                            <p:childTnLst>
                              <p:par>
                                <p:cTn id="62" presetID="12" presetClass="entr" presetSubtype="1" fill="hold" grpId="0" nodeType="afterEffect">
                                  <p:stCondLst>
                                    <p:cond delay="0"/>
                                  </p:stCondLst>
                                  <p:childTnLst>
                                    <p:set>
                                      <p:cBhvr>
                                        <p:cTn id="63" dur="1" fill="hold">
                                          <p:stCondLst>
                                            <p:cond delay="0"/>
                                          </p:stCondLst>
                                        </p:cTn>
                                        <p:tgtEl>
                                          <p:spTgt spid="36"/>
                                        </p:tgtEl>
                                        <p:attrNameLst>
                                          <p:attrName>style.visibility</p:attrName>
                                        </p:attrNameLst>
                                      </p:cBhvr>
                                      <p:to>
                                        <p:strVal val="visible"/>
                                      </p:to>
                                    </p:set>
                                    <p:anim calcmode="lin" valueType="num">
                                      <p:cBhvr additive="base">
                                        <p:cTn id="64" dur="500"/>
                                        <p:tgtEl>
                                          <p:spTgt spid="36"/>
                                        </p:tgtEl>
                                        <p:attrNameLst>
                                          <p:attrName>ppt_y</p:attrName>
                                        </p:attrNameLst>
                                      </p:cBhvr>
                                      <p:tavLst>
                                        <p:tav tm="0">
                                          <p:val>
                                            <p:strVal val="#ppt_y-#ppt_h*1.125000"/>
                                          </p:val>
                                        </p:tav>
                                        <p:tav tm="100000">
                                          <p:val>
                                            <p:strVal val="#ppt_y"/>
                                          </p:val>
                                        </p:tav>
                                      </p:tavLst>
                                    </p:anim>
                                    <p:animEffect transition="in" filter="wipe(down)">
                                      <p:cBhvr>
                                        <p:cTn id="65" dur="500"/>
                                        <p:tgtEl>
                                          <p:spTgt spid="36"/>
                                        </p:tgtEl>
                                      </p:cBhvr>
                                    </p:animEffect>
                                  </p:childTnLst>
                                </p:cTn>
                              </p:par>
                            </p:childTnLst>
                          </p:cTn>
                        </p:par>
                        <p:par>
                          <p:cTn id="66" fill="hold">
                            <p:stCondLst>
                              <p:cond delay="7500"/>
                            </p:stCondLst>
                            <p:childTnLst>
                              <p:par>
                                <p:cTn id="67" presetID="47" presetClass="entr" presetSubtype="0" fill="hold" grpId="0" nodeType="after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anim calcmode="lin" valueType="num">
                                      <p:cBhvr>
                                        <p:cTn id="70" dur="500" fill="hold"/>
                                        <p:tgtEl>
                                          <p:spTgt spid="32"/>
                                        </p:tgtEl>
                                        <p:attrNameLst>
                                          <p:attrName>ppt_x</p:attrName>
                                        </p:attrNameLst>
                                      </p:cBhvr>
                                      <p:tavLst>
                                        <p:tav tm="0">
                                          <p:val>
                                            <p:strVal val="#ppt_x"/>
                                          </p:val>
                                        </p:tav>
                                        <p:tav tm="100000">
                                          <p:val>
                                            <p:strVal val="#ppt_x"/>
                                          </p:val>
                                        </p:tav>
                                      </p:tavLst>
                                    </p:anim>
                                    <p:anim calcmode="lin" valueType="num">
                                      <p:cBhvr>
                                        <p:cTn id="71" dur="500" fill="hold"/>
                                        <p:tgtEl>
                                          <p:spTgt spid="32"/>
                                        </p:tgtEl>
                                        <p:attrNameLst>
                                          <p:attrName>ppt_y</p:attrName>
                                        </p:attrNameLst>
                                      </p:cBhvr>
                                      <p:tavLst>
                                        <p:tav tm="0">
                                          <p:val>
                                            <p:strVal val="#ppt_y-.1"/>
                                          </p:val>
                                        </p:tav>
                                        <p:tav tm="100000">
                                          <p:val>
                                            <p:strVal val="#ppt_y"/>
                                          </p:val>
                                        </p:tav>
                                      </p:tavLst>
                                    </p:anim>
                                  </p:childTnLst>
                                </p:cTn>
                              </p:par>
                            </p:childTnLst>
                          </p:cTn>
                        </p:par>
                        <p:par>
                          <p:cTn id="72" fill="hold">
                            <p:stCondLst>
                              <p:cond delay="8000"/>
                            </p:stCondLst>
                            <p:childTnLst>
                              <p:par>
                                <p:cTn id="73" presetID="42" presetClass="entr" presetSubtype="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750"/>
                                        <p:tgtEl>
                                          <p:spTgt spid="21"/>
                                        </p:tgtEl>
                                      </p:cBhvr>
                                    </p:animEffect>
                                    <p:anim calcmode="lin" valueType="num">
                                      <p:cBhvr>
                                        <p:cTn id="76" dur="750" fill="hold"/>
                                        <p:tgtEl>
                                          <p:spTgt spid="21"/>
                                        </p:tgtEl>
                                        <p:attrNameLst>
                                          <p:attrName>ppt_x</p:attrName>
                                        </p:attrNameLst>
                                      </p:cBhvr>
                                      <p:tavLst>
                                        <p:tav tm="0">
                                          <p:val>
                                            <p:strVal val="#ppt_x"/>
                                          </p:val>
                                        </p:tav>
                                        <p:tav tm="100000">
                                          <p:val>
                                            <p:strVal val="#ppt_x"/>
                                          </p:val>
                                        </p:tav>
                                      </p:tavLst>
                                    </p:anim>
                                    <p:anim calcmode="lin" valueType="num">
                                      <p:cBhvr>
                                        <p:cTn id="77" dur="750" fill="hold"/>
                                        <p:tgtEl>
                                          <p:spTgt spid="21"/>
                                        </p:tgtEl>
                                        <p:attrNameLst>
                                          <p:attrName>ppt_y</p:attrName>
                                        </p:attrNameLst>
                                      </p:cBhvr>
                                      <p:tavLst>
                                        <p:tav tm="0">
                                          <p:val>
                                            <p:strVal val="#ppt_y+.1"/>
                                          </p:val>
                                        </p:tav>
                                        <p:tav tm="100000">
                                          <p:val>
                                            <p:strVal val="#ppt_y"/>
                                          </p:val>
                                        </p:tav>
                                      </p:tavLst>
                                    </p:anim>
                                  </p:childTnLst>
                                </p:cTn>
                              </p:par>
                            </p:childTnLst>
                          </p:cTn>
                        </p:par>
                        <p:par>
                          <p:cTn id="78" fill="hold">
                            <p:stCondLst>
                              <p:cond delay="9000"/>
                            </p:stCondLst>
                            <p:childTnLst>
                              <p:par>
                                <p:cTn id="79" presetID="12" presetClass="entr" presetSubtype="4"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additive="base">
                                        <p:cTn id="81" dur="500"/>
                                        <p:tgtEl>
                                          <p:spTgt spid="35"/>
                                        </p:tgtEl>
                                        <p:attrNameLst>
                                          <p:attrName>ppt_y</p:attrName>
                                        </p:attrNameLst>
                                      </p:cBhvr>
                                      <p:tavLst>
                                        <p:tav tm="0">
                                          <p:val>
                                            <p:strVal val="#ppt_y+#ppt_h*1.125000"/>
                                          </p:val>
                                        </p:tav>
                                        <p:tav tm="100000">
                                          <p:val>
                                            <p:strVal val="#ppt_y"/>
                                          </p:val>
                                        </p:tav>
                                      </p:tavLst>
                                    </p:anim>
                                    <p:animEffect transition="in" filter="wipe(up)">
                                      <p:cBhvr>
                                        <p:cTn id="82" dur="500"/>
                                        <p:tgtEl>
                                          <p:spTgt spid="35"/>
                                        </p:tgtEl>
                                      </p:cBhvr>
                                    </p:animEffect>
                                  </p:childTnLst>
                                </p:cTn>
                              </p:par>
                            </p:childTnLst>
                          </p:cTn>
                        </p:par>
                        <p:par>
                          <p:cTn id="83" fill="hold">
                            <p:stCondLst>
                              <p:cond delay="9500"/>
                            </p:stCondLst>
                            <p:childTnLst>
                              <p:par>
                                <p:cTn id="84" presetID="42" presetClass="entr" presetSubtype="0" fill="hold" grpId="0" nodeType="after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anim calcmode="lin" valueType="num">
                                      <p:cBhvr>
                                        <p:cTn id="87" dur="500" fill="hold"/>
                                        <p:tgtEl>
                                          <p:spTgt spid="30"/>
                                        </p:tgtEl>
                                        <p:attrNameLst>
                                          <p:attrName>ppt_x</p:attrName>
                                        </p:attrNameLst>
                                      </p:cBhvr>
                                      <p:tavLst>
                                        <p:tav tm="0">
                                          <p:val>
                                            <p:strVal val="#ppt_x"/>
                                          </p:val>
                                        </p:tav>
                                        <p:tav tm="100000">
                                          <p:val>
                                            <p:strVal val="#ppt_x"/>
                                          </p:val>
                                        </p:tav>
                                      </p:tavLst>
                                    </p:anim>
                                    <p:anim calcmode="lin" valueType="num">
                                      <p:cBhvr>
                                        <p:cTn id="88" dur="500" fill="hold"/>
                                        <p:tgtEl>
                                          <p:spTgt spid="30"/>
                                        </p:tgtEl>
                                        <p:attrNameLst>
                                          <p:attrName>ppt_y</p:attrName>
                                        </p:attrNameLst>
                                      </p:cBhvr>
                                      <p:tavLst>
                                        <p:tav tm="0">
                                          <p:val>
                                            <p:strVal val="#ppt_y+.1"/>
                                          </p:val>
                                        </p:tav>
                                        <p:tav tm="100000">
                                          <p:val>
                                            <p:strVal val="#ppt_y"/>
                                          </p:val>
                                        </p:tav>
                                      </p:tavLst>
                                    </p:anim>
                                  </p:childTnLst>
                                </p:cTn>
                              </p:par>
                            </p:childTnLst>
                          </p:cTn>
                        </p:par>
                        <p:par>
                          <p:cTn id="89" fill="hold">
                            <p:stCondLst>
                              <p:cond delay="10000"/>
                            </p:stCondLst>
                            <p:childTnLst>
                              <p:par>
                                <p:cTn id="90" presetID="47" presetClass="entr" presetSubtype="0" fill="hold" grpId="0" nodeType="after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750"/>
                                        <p:tgtEl>
                                          <p:spTgt spid="25"/>
                                        </p:tgtEl>
                                      </p:cBhvr>
                                    </p:animEffect>
                                    <p:anim calcmode="lin" valueType="num">
                                      <p:cBhvr>
                                        <p:cTn id="93" dur="750" fill="hold"/>
                                        <p:tgtEl>
                                          <p:spTgt spid="25"/>
                                        </p:tgtEl>
                                        <p:attrNameLst>
                                          <p:attrName>ppt_x</p:attrName>
                                        </p:attrNameLst>
                                      </p:cBhvr>
                                      <p:tavLst>
                                        <p:tav tm="0">
                                          <p:val>
                                            <p:strVal val="#ppt_x"/>
                                          </p:val>
                                        </p:tav>
                                        <p:tav tm="100000">
                                          <p:val>
                                            <p:strVal val="#ppt_x"/>
                                          </p:val>
                                        </p:tav>
                                      </p:tavLst>
                                    </p:anim>
                                    <p:anim calcmode="lin" valueType="num">
                                      <p:cBhvr>
                                        <p:cTn id="94" dur="750" fill="hold"/>
                                        <p:tgtEl>
                                          <p:spTgt spid="25"/>
                                        </p:tgtEl>
                                        <p:attrNameLst>
                                          <p:attrName>ppt_y</p:attrName>
                                        </p:attrNameLst>
                                      </p:cBhvr>
                                      <p:tavLst>
                                        <p:tav tm="0">
                                          <p:val>
                                            <p:strVal val="#ppt_y-.1"/>
                                          </p:val>
                                        </p:tav>
                                        <p:tav tm="100000">
                                          <p:val>
                                            <p:strVal val="#ppt_y"/>
                                          </p:val>
                                        </p:tav>
                                      </p:tavLst>
                                    </p:anim>
                                  </p:childTnLst>
                                </p:cTn>
                              </p:par>
                            </p:childTnLst>
                          </p:cTn>
                        </p:par>
                        <p:par>
                          <p:cTn id="95" fill="hold">
                            <p:stCondLst>
                              <p:cond delay="11000"/>
                            </p:stCondLst>
                            <p:childTnLst>
                              <p:par>
                                <p:cTn id="96" presetID="12" presetClass="entr" presetSubtype="1" fill="hold" grpId="0" nodeType="afterEffect">
                                  <p:stCondLst>
                                    <p:cond delay="0"/>
                                  </p:stCondLst>
                                  <p:childTnLst>
                                    <p:set>
                                      <p:cBhvr>
                                        <p:cTn id="97" dur="1" fill="hold">
                                          <p:stCondLst>
                                            <p:cond delay="0"/>
                                          </p:stCondLst>
                                        </p:cTn>
                                        <p:tgtEl>
                                          <p:spTgt spid="40"/>
                                        </p:tgtEl>
                                        <p:attrNameLst>
                                          <p:attrName>style.visibility</p:attrName>
                                        </p:attrNameLst>
                                      </p:cBhvr>
                                      <p:to>
                                        <p:strVal val="visible"/>
                                      </p:to>
                                    </p:set>
                                    <p:anim calcmode="lin" valueType="num">
                                      <p:cBhvr additive="base">
                                        <p:cTn id="98" dur="500"/>
                                        <p:tgtEl>
                                          <p:spTgt spid="40"/>
                                        </p:tgtEl>
                                        <p:attrNameLst>
                                          <p:attrName>ppt_y</p:attrName>
                                        </p:attrNameLst>
                                      </p:cBhvr>
                                      <p:tavLst>
                                        <p:tav tm="0">
                                          <p:val>
                                            <p:strVal val="#ppt_y-#ppt_h*1.125000"/>
                                          </p:val>
                                        </p:tav>
                                        <p:tav tm="100000">
                                          <p:val>
                                            <p:strVal val="#ppt_y"/>
                                          </p:val>
                                        </p:tav>
                                      </p:tavLst>
                                    </p:anim>
                                    <p:animEffect transition="in" filter="wipe(down)">
                                      <p:cBhvr>
                                        <p:cTn id="99" dur="500"/>
                                        <p:tgtEl>
                                          <p:spTgt spid="40"/>
                                        </p:tgtEl>
                                      </p:cBhvr>
                                    </p:animEffect>
                                  </p:childTnLst>
                                </p:cTn>
                              </p:par>
                            </p:childTnLst>
                          </p:cTn>
                        </p:par>
                        <p:par>
                          <p:cTn id="100" fill="hold">
                            <p:stCondLst>
                              <p:cond delay="11500"/>
                            </p:stCondLst>
                            <p:childTnLst>
                              <p:par>
                                <p:cTn id="101" presetID="47" presetClass="entr" presetSubtype="0" fill="hold" grpId="0" nodeType="after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anim calcmode="lin" valueType="num">
                                      <p:cBhvr>
                                        <p:cTn id="104" dur="500" fill="hold"/>
                                        <p:tgtEl>
                                          <p:spTgt spid="33"/>
                                        </p:tgtEl>
                                        <p:attrNameLst>
                                          <p:attrName>ppt_x</p:attrName>
                                        </p:attrNameLst>
                                      </p:cBhvr>
                                      <p:tavLst>
                                        <p:tav tm="0">
                                          <p:val>
                                            <p:strVal val="#ppt_x"/>
                                          </p:val>
                                        </p:tav>
                                        <p:tav tm="100000">
                                          <p:val>
                                            <p:strVal val="#ppt_x"/>
                                          </p:val>
                                        </p:tav>
                                      </p:tavLst>
                                    </p:anim>
                                    <p:anim calcmode="lin" valueType="num">
                                      <p:cBhvr>
                                        <p:cTn id="105"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19" grpId="0" animBg="1"/>
      <p:bldP spid="20" grpId="0" animBg="1"/>
      <p:bldP spid="21" grpId="0" animBg="1"/>
      <p:bldP spid="25" grpId="0" animBg="1"/>
      <p:bldP spid="28" grpId="0"/>
      <p:bldP spid="29" grpId="0"/>
      <p:bldP spid="30" grpId="0"/>
      <p:bldP spid="31" grpId="0"/>
      <p:bldP spid="32" grpId="0"/>
      <p:bldP spid="33" grpId="0"/>
      <p:bldP spid="35" grpId="0" animBg="1"/>
      <p:bldP spid="36" grpId="0" animBg="1"/>
      <p:bldP spid="37" grpId="0" animBg="1"/>
      <p:bldP spid="38" grpId="0" animBg="1"/>
      <p:bldP spid="39" grpId="0" animBg="1"/>
      <p:bldP spid="4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p:cNvSpPr/>
          <p:nvPr/>
        </p:nvSpPr>
        <p:spPr>
          <a:xfrm>
            <a:off x="581873" y="3045932"/>
            <a:ext cx="11222578" cy="1735016"/>
          </a:xfrm>
          <a:prstGeom prst="rightArrow">
            <a:avLst>
              <a:gd name="adj1" fmla="val 44595"/>
              <a:gd name="adj2" fmla="val 587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4" name="圆"/>
          <p:cNvSpPr>
            <a:spLocks noChangeAspect="1"/>
          </p:cNvSpPr>
          <p:nvPr/>
        </p:nvSpPr>
        <p:spPr>
          <a:xfrm>
            <a:off x="1378230" y="3026882"/>
            <a:ext cx="1799999" cy="1800000"/>
          </a:xfrm>
          <a:prstGeom prst="ellipse">
            <a:avLst/>
          </a:prstGeom>
          <a:solidFill>
            <a:schemeClr val="accent1"/>
          </a:solidFill>
          <a:ln w="127000">
            <a:solidFill>
              <a:srgbClr val="FFFFFF">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8" name="圆"/>
          <p:cNvSpPr>
            <a:spLocks noChangeAspect="1"/>
          </p:cNvSpPr>
          <p:nvPr/>
        </p:nvSpPr>
        <p:spPr>
          <a:xfrm>
            <a:off x="3733276" y="3026882"/>
            <a:ext cx="1799999" cy="1800000"/>
          </a:xfrm>
          <a:prstGeom prst="ellipse">
            <a:avLst/>
          </a:prstGeom>
          <a:solidFill>
            <a:schemeClr val="accent2"/>
          </a:solidFill>
          <a:ln w="127000">
            <a:solidFill>
              <a:srgbClr val="FFFFFF">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11" name="圆"/>
          <p:cNvSpPr>
            <a:spLocks noChangeAspect="1"/>
          </p:cNvSpPr>
          <p:nvPr/>
        </p:nvSpPr>
        <p:spPr>
          <a:xfrm>
            <a:off x="6088322" y="3026882"/>
            <a:ext cx="1799999" cy="1800000"/>
          </a:xfrm>
          <a:prstGeom prst="ellipse">
            <a:avLst/>
          </a:prstGeom>
          <a:solidFill>
            <a:schemeClr val="accent1"/>
          </a:solidFill>
          <a:ln w="127000">
            <a:solidFill>
              <a:srgbClr val="FFFFFF">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14" name="圆"/>
          <p:cNvSpPr>
            <a:spLocks noChangeAspect="1"/>
          </p:cNvSpPr>
          <p:nvPr/>
        </p:nvSpPr>
        <p:spPr>
          <a:xfrm>
            <a:off x="8443368" y="3026882"/>
            <a:ext cx="1799999" cy="1800000"/>
          </a:xfrm>
          <a:prstGeom prst="ellipse">
            <a:avLst/>
          </a:prstGeom>
          <a:solidFill>
            <a:schemeClr val="accent2"/>
          </a:solidFill>
          <a:ln w="127000">
            <a:solidFill>
              <a:srgbClr val="FFFFFF">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15" name="文本"/>
          <p:cNvSpPr/>
          <p:nvPr/>
        </p:nvSpPr>
        <p:spPr>
          <a:xfrm>
            <a:off x="1440403" y="3634494"/>
            <a:ext cx="1675652" cy="584775"/>
          </a:xfrm>
          <a:prstGeom prst="rect">
            <a:avLst/>
          </a:prstGeom>
        </p:spPr>
        <p:txBody>
          <a:bodyPr wrap="none" anchor="ctr">
            <a:spAutoFit/>
          </a:bodyPr>
          <a:lstStyle/>
          <a:p>
            <a:pPr algn="ctr" defTabSz="914400" eaLnBrk="1" fontAlgn="auto" hangingPunct="1">
              <a:spcBef>
                <a:spcPts val="0"/>
              </a:spcBef>
              <a:spcAft>
                <a:spcPts val="0"/>
              </a:spcAft>
            </a:pPr>
            <a:r>
              <a:rPr lang="en-US" altLang="zh-CN" sz="1600" dirty="0" err="1">
                <a:solidFill>
                  <a:prstClr val="white"/>
                </a:solidFill>
                <a:latin typeface="微软雅黑"/>
                <a:ea typeface="微软雅黑"/>
                <a:sym typeface="+mn-ea"/>
              </a:rPr>
              <a:t>Análisis</a:t>
            </a:r>
            <a:r>
              <a:rPr lang="en-US" altLang="zh-CN" sz="1600" dirty="0">
                <a:solidFill>
                  <a:prstClr val="white"/>
                </a:solidFill>
                <a:latin typeface="微软雅黑"/>
                <a:ea typeface="微软雅黑"/>
                <a:sym typeface="+mn-ea"/>
              </a:rPr>
              <a:t> de </a:t>
            </a:r>
          </a:p>
          <a:p>
            <a:pPr algn="ctr" defTabSz="914400" eaLnBrk="1" fontAlgn="auto" hangingPunct="1">
              <a:spcBef>
                <a:spcPts val="0"/>
              </a:spcBef>
              <a:spcAft>
                <a:spcPts val="0"/>
              </a:spcAft>
            </a:pPr>
            <a:r>
              <a:rPr lang="en-US" altLang="zh-CN" sz="1600" dirty="0" err="1">
                <a:solidFill>
                  <a:prstClr val="white"/>
                </a:solidFill>
                <a:latin typeface="微软雅黑"/>
                <a:ea typeface="微软雅黑"/>
                <a:sym typeface="+mn-ea"/>
              </a:rPr>
              <a:t>requerimientos</a:t>
            </a:r>
            <a:endParaRPr lang="en-US" altLang="zh-CN" sz="1600" dirty="0">
              <a:solidFill>
                <a:prstClr val="white"/>
              </a:solidFill>
              <a:latin typeface="微软雅黑"/>
              <a:ea typeface="微软雅黑"/>
              <a:sym typeface="+mn-ea"/>
            </a:endParaRPr>
          </a:p>
        </p:txBody>
      </p:sp>
      <p:sp>
        <p:nvSpPr>
          <p:cNvPr id="16" name="文本"/>
          <p:cNvSpPr/>
          <p:nvPr/>
        </p:nvSpPr>
        <p:spPr>
          <a:xfrm>
            <a:off x="3988708" y="3634495"/>
            <a:ext cx="1289134" cy="584775"/>
          </a:xfrm>
          <a:prstGeom prst="rect">
            <a:avLst/>
          </a:prstGeom>
        </p:spPr>
        <p:txBody>
          <a:bodyPr wrap="none" anchor="ctr">
            <a:spAutoFit/>
          </a:bodyPr>
          <a:lstStyle/>
          <a:p>
            <a:pPr algn="ctr" defTabSz="914400" eaLnBrk="1" fontAlgn="auto" hangingPunct="1">
              <a:spcBef>
                <a:spcPts val="0"/>
              </a:spcBef>
              <a:spcAft>
                <a:spcPts val="0"/>
              </a:spcAft>
            </a:pPr>
            <a:r>
              <a:rPr lang="en-US" altLang="zh-CN" sz="1600" dirty="0" err="1">
                <a:solidFill>
                  <a:prstClr val="white"/>
                </a:solidFill>
                <a:latin typeface="微软雅黑"/>
                <a:ea typeface="微软雅黑"/>
                <a:sym typeface="+mn-ea"/>
              </a:rPr>
              <a:t>Diseño</a:t>
            </a:r>
            <a:r>
              <a:rPr lang="en-US" altLang="zh-CN" sz="1600" dirty="0">
                <a:solidFill>
                  <a:prstClr val="white"/>
                </a:solidFill>
                <a:latin typeface="微软雅黑"/>
                <a:ea typeface="微软雅黑"/>
                <a:sym typeface="+mn-ea"/>
              </a:rPr>
              <a:t> del </a:t>
            </a:r>
            <a:endParaRPr lang="en-US" altLang="zh-CN" sz="1600" dirty="0" smtClean="0">
              <a:solidFill>
                <a:prstClr val="white"/>
              </a:solidFill>
              <a:latin typeface="微软雅黑"/>
              <a:ea typeface="微软雅黑"/>
              <a:sym typeface="+mn-ea"/>
            </a:endParaRPr>
          </a:p>
          <a:p>
            <a:pPr algn="ctr" defTabSz="914400" eaLnBrk="1" fontAlgn="auto" hangingPunct="1">
              <a:spcBef>
                <a:spcPts val="0"/>
              </a:spcBef>
              <a:spcAft>
                <a:spcPts val="0"/>
              </a:spcAft>
            </a:pPr>
            <a:r>
              <a:rPr lang="en-US" altLang="zh-CN" sz="1600" dirty="0" err="1" smtClean="0">
                <a:solidFill>
                  <a:prstClr val="white"/>
                </a:solidFill>
                <a:latin typeface="微软雅黑"/>
                <a:ea typeface="微软雅黑"/>
                <a:sym typeface="+mn-ea"/>
              </a:rPr>
              <a:t>sistema</a:t>
            </a:r>
            <a:endParaRPr lang="zh-CN" altLang="en-US" sz="1600" spc="250" dirty="0">
              <a:solidFill>
                <a:prstClr val="white"/>
              </a:solidFill>
              <a:latin typeface="微软雅黑"/>
              <a:ea typeface="微软雅黑"/>
            </a:endParaRPr>
          </a:p>
        </p:txBody>
      </p:sp>
      <p:sp>
        <p:nvSpPr>
          <p:cNvPr id="17" name="文本"/>
          <p:cNvSpPr/>
          <p:nvPr/>
        </p:nvSpPr>
        <p:spPr>
          <a:xfrm>
            <a:off x="6291656" y="3757606"/>
            <a:ext cx="1393330" cy="338554"/>
          </a:xfrm>
          <a:prstGeom prst="rect">
            <a:avLst/>
          </a:prstGeom>
        </p:spPr>
        <p:txBody>
          <a:bodyPr wrap="none" anchor="ctr">
            <a:spAutoFit/>
          </a:bodyPr>
          <a:lstStyle/>
          <a:p>
            <a:pPr algn="ctr" defTabSz="914400" eaLnBrk="1" fontAlgn="auto" hangingPunct="1">
              <a:spcBef>
                <a:spcPts val="0"/>
              </a:spcBef>
              <a:spcAft>
                <a:spcPts val="0"/>
              </a:spcAft>
            </a:pPr>
            <a:r>
              <a:rPr lang="en-US" altLang="zh-CN" sz="1600" dirty="0" err="1">
                <a:solidFill>
                  <a:prstClr val="white"/>
                </a:solidFill>
                <a:latin typeface="微软雅黑"/>
                <a:ea typeface="微软雅黑"/>
                <a:sym typeface="+mn-ea"/>
              </a:rPr>
              <a:t>Codificación</a:t>
            </a:r>
            <a:endParaRPr lang="zh-CN" altLang="en-US" sz="1600" spc="250" dirty="0">
              <a:solidFill>
                <a:prstClr val="white"/>
              </a:solidFill>
              <a:latin typeface="微软雅黑"/>
              <a:ea typeface="微软雅黑"/>
            </a:endParaRPr>
          </a:p>
        </p:txBody>
      </p:sp>
      <p:sp>
        <p:nvSpPr>
          <p:cNvPr id="18" name="文本"/>
          <p:cNvSpPr/>
          <p:nvPr/>
        </p:nvSpPr>
        <p:spPr>
          <a:xfrm>
            <a:off x="8460754" y="3634496"/>
            <a:ext cx="1765227" cy="584775"/>
          </a:xfrm>
          <a:prstGeom prst="rect">
            <a:avLst/>
          </a:prstGeom>
        </p:spPr>
        <p:txBody>
          <a:bodyPr wrap="none" anchor="ctr">
            <a:spAutoFit/>
          </a:bodyPr>
          <a:lstStyle/>
          <a:p>
            <a:pPr algn="ctr" defTabSz="914400" eaLnBrk="1" fontAlgn="auto" hangingPunct="1">
              <a:spcBef>
                <a:spcPts val="0"/>
              </a:spcBef>
              <a:spcAft>
                <a:spcPts val="0"/>
              </a:spcAft>
            </a:pPr>
            <a:r>
              <a:rPr lang="en-US" altLang="zh-CN" sz="1600" dirty="0" err="1">
                <a:solidFill>
                  <a:prstClr val="white"/>
                </a:solidFill>
                <a:latin typeface="微软雅黑"/>
                <a:ea typeface="微软雅黑"/>
                <a:sym typeface="+mn-ea"/>
              </a:rPr>
              <a:t>Pruebas</a:t>
            </a:r>
            <a:r>
              <a:rPr lang="en-US" altLang="zh-CN" sz="1600" dirty="0">
                <a:solidFill>
                  <a:prstClr val="white"/>
                </a:solidFill>
                <a:latin typeface="微软雅黑"/>
                <a:ea typeface="微软雅黑"/>
                <a:sym typeface="+mn-ea"/>
              </a:rPr>
              <a:t> y </a:t>
            </a:r>
          </a:p>
          <a:p>
            <a:pPr algn="ctr" defTabSz="914400" eaLnBrk="1" fontAlgn="auto" hangingPunct="1">
              <a:spcBef>
                <a:spcPts val="0"/>
              </a:spcBef>
              <a:spcAft>
                <a:spcPts val="0"/>
              </a:spcAft>
            </a:pPr>
            <a:r>
              <a:rPr lang="en-US" altLang="zh-CN" sz="1600" dirty="0" err="1" smtClean="0">
                <a:solidFill>
                  <a:prstClr val="white"/>
                </a:solidFill>
                <a:latin typeface="微软雅黑"/>
                <a:ea typeface="微软雅黑"/>
                <a:sym typeface="+mn-ea"/>
              </a:rPr>
              <a:t>documentación</a:t>
            </a:r>
            <a:endParaRPr lang="zh-CN" altLang="en-US" sz="1600" spc="250" dirty="0">
              <a:solidFill>
                <a:prstClr val="white"/>
              </a:solidFill>
              <a:latin typeface="微软雅黑"/>
              <a:ea typeface="微软雅黑"/>
            </a:endParaRPr>
          </a:p>
        </p:txBody>
      </p:sp>
      <p:sp>
        <p:nvSpPr>
          <p:cNvPr id="19" name="矩形标注"/>
          <p:cNvSpPr/>
          <p:nvPr/>
        </p:nvSpPr>
        <p:spPr>
          <a:xfrm>
            <a:off x="3838116" y="2470125"/>
            <a:ext cx="2029705" cy="105507"/>
          </a:xfrm>
          <a:prstGeom prst="wedgeRectCallout">
            <a:avLst>
              <a:gd name="adj1" fmla="val -23453"/>
              <a:gd name="adj2" fmla="val 35265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413" tIns="55207" rIns="110413" bIns="55207" rtlCol="0" anchor="ctr"/>
          <a:lstStyle/>
          <a:p>
            <a:pPr algn="ctr" defTabSz="914400" eaLnBrk="1" fontAlgn="auto" hangingPunct="1">
              <a:spcBef>
                <a:spcPts val="0"/>
              </a:spcBef>
              <a:spcAft>
                <a:spcPts val="0"/>
              </a:spcAft>
            </a:pPr>
            <a:endParaRPr lang="zh-CN" altLang="en-US">
              <a:solidFill>
                <a:prstClr val="black">
                  <a:lumMod val="85000"/>
                  <a:lumOff val="15000"/>
                </a:prstClr>
              </a:solidFill>
            </a:endParaRPr>
          </a:p>
        </p:txBody>
      </p:sp>
      <p:sp>
        <p:nvSpPr>
          <p:cNvPr id="20" name="矩形标注"/>
          <p:cNvSpPr/>
          <p:nvPr/>
        </p:nvSpPr>
        <p:spPr>
          <a:xfrm>
            <a:off x="8530753" y="2470125"/>
            <a:ext cx="2029705" cy="105507"/>
          </a:xfrm>
          <a:prstGeom prst="wedgeRectCallout">
            <a:avLst>
              <a:gd name="adj1" fmla="val -23453"/>
              <a:gd name="adj2" fmla="val 35265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413" tIns="55207" rIns="110413" bIns="55207" rtlCol="0" anchor="ctr"/>
          <a:lstStyle/>
          <a:p>
            <a:pPr algn="ctr" defTabSz="914400" eaLnBrk="1" fontAlgn="auto" hangingPunct="1">
              <a:spcBef>
                <a:spcPts val="0"/>
              </a:spcBef>
              <a:spcAft>
                <a:spcPts val="0"/>
              </a:spcAft>
            </a:pPr>
            <a:endParaRPr lang="zh-CN" altLang="en-US">
              <a:solidFill>
                <a:prstClr val="black">
                  <a:lumMod val="85000"/>
                  <a:lumOff val="15000"/>
                </a:prstClr>
              </a:solidFill>
            </a:endParaRPr>
          </a:p>
        </p:txBody>
      </p:sp>
      <p:sp>
        <p:nvSpPr>
          <p:cNvPr id="21" name="矩形标注"/>
          <p:cNvSpPr/>
          <p:nvPr/>
        </p:nvSpPr>
        <p:spPr>
          <a:xfrm flipV="1">
            <a:off x="1499287" y="5307360"/>
            <a:ext cx="2029705" cy="105507"/>
          </a:xfrm>
          <a:prstGeom prst="wedgeRectCallout">
            <a:avLst>
              <a:gd name="adj1" fmla="val -23453"/>
              <a:gd name="adj2" fmla="val 35265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413" tIns="55207" rIns="110413" bIns="55207" rtlCol="0" anchor="ctr"/>
          <a:lstStyle/>
          <a:p>
            <a:pPr algn="ctr" defTabSz="914400" eaLnBrk="1" fontAlgn="auto" hangingPunct="1">
              <a:spcBef>
                <a:spcPts val="0"/>
              </a:spcBef>
              <a:spcAft>
                <a:spcPts val="0"/>
              </a:spcAft>
            </a:pPr>
            <a:endParaRPr lang="zh-CN" altLang="en-US">
              <a:solidFill>
                <a:prstClr val="black">
                  <a:lumMod val="85000"/>
                  <a:lumOff val="15000"/>
                </a:prstClr>
              </a:solidFill>
            </a:endParaRPr>
          </a:p>
        </p:txBody>
      </p:sp>
      <p:sp>
        <p:nvSpPr>
          <p:cNvPr id="22" name="矩形标注"/>
          <p:cNvSpPr/>
          <p:nvPr/>
        </p:nvSpPr>
        <p:spPr>
          <a:xfrm flipV="1">
            <a:off x="6009485" y="5307360"/>
            <a:ext cx="2029705" cy="105507"/>
          </a:xfrm>
          <a:prstGeom prst="wedgeRectCallout">
            <a:avLst>
              <a:gd name="adj1" fmla="val -23453"/>
              <a:gd name="adj2" fmla="val 35265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413" tIns="55207" rIns="110413" bIns="55207" rtlCol="0" anchor="ctr"/>
          <a:lstStyle/>
          <a:p>
            <a:pPr algn="ctr" defTabSz="914400" eaLnBrk="1" fontAlgn="auto" hangingPunct="1">
              <a:spcBef>
                <a:spcPts val="0"/>
              </a:spcBef>
              <a:spcAft>
                <a:spcPts val="0"/>
              </a:spcAft>
            </a:pPr>
            <a:endParaRPr lang="zh-CN" altLang="en-US">
              <a:solidFill>
                <a:prstClr val="black">
                  <a:lumMod val="85000"/>
                  <a:lumOff val="15000"/>
                </a:prstClr>
              </a:solidFill>
            </a:endParaRPr>
          </a:p>
        </p:txBody>
      </p:sp>
      <p:sp>
        <p:nvSpPr>
          <p:cNvPr id="23" name="文本"/>
          <p:cNvSpPr/>
          <p:nvPr/>
        </p:nvSpPr>
        <p:spPr>
          <a:xfrm>
            <a:off x="3378123" y="1272928"/>
            <a:ext cx="3012830" cy="1167692"/>
          </a:xfrm>
          <a:prstGeom prst="rect">
            <a:avLst/>
          </a:prstGeom>
          <a:noFill/>
        </p:spPr>
        <p:txBody>
          <a:bodyPr wrap="square" rtlCol="0" anchor="b">
            <a:spAutoFit/>
          </a:bodyPr>
          <a:lstStyle/>
          <a:p>
            <a:pPr marL="285750" indent="-285750" algn="just" defTabSz="914400" eaLnBrk="1" fontAlgn="auto" hangingPunct="1">
              <a:lnSpc>
                <a:spcPct val="150000"/>
              </a:lnSpc>
              <a:spcBef>
                <a:spcPts val="0"/>
              </a:spcBef>
              <a:spcAft>
                <a:spcPts val="0"/>
              </a:spcAft>
              <a:buFont typeface="Wingdings" panose="05000000000000000000" pitchFamily="2" charset="2"/>
              <a:buChar char="ü"/>
            </a:pPr>
            <a:r>
              <a:rPr lang="es-ES" altLang="zh-CN" sz="1200" spc="150" dirty="0">
                <a:solidFill>
                  <a:srgbClr val="0C0C0C"/>
                </a:solidFill>
                <a:latin typeface="微软雅黑"/>
                <a:ea typeface="微软雅黑"/>
                <a:sym typeface="+mn-ea"/>
              </a:rPr>
              <a:t>Diagrama Conceptual de base de datos.</a:t>
            </a:r>
          </a:p>
          <a:p>
            <a:pPr marL="285750" indent="-285750" algn="just" defTabSz="914400" eaLnBrk="1" fontAlgn="auto" hangingPunct="1">
              <a:lnSpc>
                <a:spcPct val="150000"/>
              </a:lnSpc>
              <a:spcBef>
                <a:spcPts val="0"/>
              </a:spcBef>
              <a:spcAft>
                <a:spcPts val="0"/>
              </a:spcAft>
              <a:buFont typeface="Wingdings" panose="05000000000000000000" pitchFamily="2" charset="2"/>
              <a:buChar char="ü"/>
            </a:pPr>
            <a:r>
              <a:rPr lang="es-ES" altLang="zh-CN" sz="1200" spc="150" dirty="0" smtClean="0">
                <a:solidFill>
                  <a:srgbClr val="0C0C0C"/>
                </a:solidFill>
                <a:latin typeface="微软雅黑"/>
                <a:ea typeface="微软雅黑"/>
                <a:sym typeface="+mn-ea"/>
              </a:rPr>
              <a:t>Diagrama </a:t>
            </a:r>
            <a:r>
              <a:rPr lang="es-ES" altLang="zh-CN" sz="1200" spc="150" dirty="0">
                <a:solidFill>
                  <a:srgbClr val="0C0C0C"/>
                </a:solidFill>
                <a:latin typeface="微软雅黑"/>
                <a:ea typeface="微软雅黑"/>
                <a:sym typeface="+mn-ea"/>
              </a:rPr>
              <a:t>Físico de base de datos.</a:t>
            </a:r>
            <a:endParaRPr lang="es-ES" altLang="zh-CN" sz="1200" spc="150" dirty="0" smtClean="0">
              <a:solidFill>
                <a:srgbClr val="0C0C0C"/>
              </a:solidFill>
              <a:latin typeface="微软雅黑"/>
              <a:ea typeface="微软雅黑"/>
              <a:sym typeface="+mn-ea"/>
            </a:endParaRPr>
          </a:p>
        </p:txBody>
      </p:sp>
      <p:sp>
        <p:nvSpPr>
          <p:cNvPr id="24" name="文本"/>
          <p:cNvSpPr/>
          <p:nvPr/>
        </p:nvSpPr>
        <p:spPr>
          <a:xfrm>
            <a:off x="8039190" y="1004533"/>
            <a:ext cx="3012830" cy="1444691"/>
          </a:xfrm>
          <a:prstGeom prst="rect">
            <a:avLst/>
          </a:prstGeom>
          <a:noFill/>
        </p:spPr>
        <p:txBody>
          <a:bodyPr wrap="square" rtlCol="0" anchor="b">
            <a:spAutoFit/>
          </a:bodyPr>
          <a:lstStyle/>
          <a:p>
            <a:pPr algn="just" defTabSz="914400" eaLnBrk="1" fontAlgn="auto" hangingPunct="1">
              <a:lnSpc>
                <a:spcPct val="150000"/>
              </a:lnSpc>
              <a:spcBef>
                <a:spcPts val="0"/>
              </a:spcBef>
              <a:spcAft>
                <a:spcPts val="0"/>
              </a:spcAft>
            </a:pPr>
            <a:r>
              <a:rPr lang="es-ES" altLang="zh-CN" sz="1200" spc="150" dirty="0">
                <a:solidFill>
                  <a:srgbClr val="0C0C0C"/>
                </a:solidFill>
                <a:latin typeface="微软雅黑"/>
                <a:ea typeface="微软雅黑"/>
                <a:sym typeface="+mn-ea"/>
              </a:rPr>
              <a:t>Se realizarán las pruebas del sistema informático en cada sprint que se desarrolle. Además de su correspondiente documentación.</a:t>
            </a:r>
            <a:endParaRPr lang="es-ES" altLang="zh-CN" sz="1200" spc="150" dirty="0" smtClean="0">
              <a:solidFill>
                <a:srgbClr val="0C0C0C"/>
              </a:solidFill>
              <a:latin typeface="微软雅黑"/>
              <a:ea typeface="微软雅黑"/>
              <a:sym typeface="+mn-ea"/>
            </a:endParaRPr>
          </a:p>
        </p:txBody>
      </p:sp>
      <p:sp>
        <p:nvSpPr>
          <p:cNvPr id="25" name="文本"/>
          <p:cNvSpPr/>
          <p:nvPr/>
        </p:nvSpPr>
        <p:spPr>
          <a:xfrm>
            <a:off x="5549492" y="5376826"/>
            <a:ext cx="3012830" cy="1444691"/>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a:solidFill>
                  <a:srgbClr val="0C0C0C"/>
                </a:solidFill>
                <a:latin typeface="微软雅黑"/>
                <a:ea typeface="微软雅黑"/>
                <a:sym typeface="+mn-ea"/>
              </a:rPr>
              <a:t>Se utilizará como lenguaje de programación PHP para desarrollar los módulos del proyecto y </a:t>
            </a:r>
            <a:r>
              <a:rPr lang="es-ES" altLang="zh-CN" sz="1200" spc="150" dirty="0" err="1">
                <a:solidFill>
                  <a:srgbClr val="0C0C0C"/>
                </a:solidFill>
                <a:latin typeface="微软雅黑"/>
                <a:ea typeface="微软雅黑"/>
                <a:sym typeface="+mn-ea"/>
              </a:rPr>
              <a:t>MySql</a:t>
            </a:r>
            <a:r>
              <a:rPr lang="es-ES" altLang="zh-CN" sz="1200" spc="150" dirty="0">
                <a:solidFill>
                  <a:srgbClr val="0C0C0C"/>
                </a:solidFill>
                <a:latin typeface="微软雅黑"/>
                <a:ea typeface="微软雅黑"/>
                <a:sym typeface="+mn-ea"/>
              </a:rPr>
              <a:t> como gestor de Bases de Datos</a:t>
            </a:r>
            <a:endParaRPr lang="zh-CN" altLang="en-US" sz="1200" spc="150" dirty="0">
              <a:solidFill>
                <a:srgbClr val="0C0C0C"/>
              </a:solidFill>
              <a:latin typeface="微软雅黑"/>
              <a:ea typeface="微软雅黑"/>
            </a:endParaRPr>
          </a:p>
        </p:txBody>
      </p:sp>
      <p:sp>
        <p:nvSpPr>
          <p:cNvPr id="26" name="文本"/>
          <p:cNvSpPr/>
          <p:nvPr/>
        </p:nvSpPr>
        <p:spPr>
          <a:xfrm>
            <a:off x="1098578" y="5389705"/>
            <a:ext cx="3012830" cy="1167692"/>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a:solidFill>
                  <a:srgbClr val="0C0C0C"/>
                </a:solidFill>
                <a:latin typeface="微软雅黑"/>
                <a:ea typeface="微软雅黑"/>
                <a:sym typeface="+mn-ea"/>
              </a:rPr>
              <a:t>Se utilizarán las historias de usuario de </a:t>
            </a:r>
            <a:r>
              <a:rPr lang="es-ES" altLang="zh-CN" sz="1200" spc="150" dirty="0" err="1">
                <a:solidFill>
                  <a:srgbClr val="0C0C0C"/>
                </a:solidFill>
                <a:latin typeface="微软雅黑"/>
                <a:ea typeface="微软雅黑"/>
                <a:sym typeface="+mn-ea"/>
              </a:rPr>
              <a:t>Scrum</a:t>
            </a:r>
            <a:r>
              <a:rPr lang="es-ES" altLang="zh-CN" sz="1200" spc="150" dirty="0">
                <a:solidFill>
                  <a:srgbClr val="0C0C0C"/>
                </a:solidFill>
                <a:latin typeface="微软雅黑"/>
                <a:ea typeface="微软雅黑"/>
                <a:sym typeface="+mn-ea"/>
              </a:rPr>
              <a:t> para describir los requerimientos del cliente.</a:t>
            </a:r>
            <a:endParaRPr lang="es-ES" altLang="zh-CN" sz="1200" spc="150" dirty="0" smtClean="0">
              <a:solidFill>
                <a:srgbClr val="0C0C0C"/>
              </a:solidFill>
              <a:latin typeface="微软雅黑"/>
              <a:ea typeface="微软雅黑"/>
              <a:sym typeface="+mn-ea"/>
            </a:endParaRPr>
          </a:p>
        </p:txBody>
      </p:sp>
      <p:sp>
        <p:nvSpPr>
          <p:cNvPr id="5" name="标题"/>
          <p:cNvSpPr>
            <a:spLocks noGrp="1"/>
          </p:cNvSpPr>
          <p:nvPr>
            <p:ph type="body" sz="quarter" idx="10"/>
          </p:nvPr>
        </p:nvSpPr>
        <p:spPr>
          <a:xfrm>
            <a:off x="1776068" y="236948"/>
            <a:ext cx="8639865" cy="629920"/>
          </a:xfrm>
        </p:spPr>
        <p:txBody>
          <a:bodyPr/>
          <a:lstStyle/>
          <a:p>
            <a:r>
              <a:rPr lang="en-US" altLang="zh-CN" dirty="0" smtClean="0">
                <a:sym typeface="+mn-ea"/>
              </a:rPr>
              <a:t>ETAPAS:</a:t>
            </a:r>
            <a:endParaRPr lang="zh-CN" altLang="en-US" dirty="0"/>
          </a:p>
        </p:txBody>
      </p:sp>
    </p:spTree>
    <p:extLst>
      <p:ext uri="{BB962C8B-B14F-4D97-AF65-F5344CB8AC3E}">
        <p14:creationId xmlns:p14="http://schemas.microsoft.com/office/powerpoint/2010/main" val="1804397831"/>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16" presetClass="entr" presetSubtype="37"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outVertical)">
                                      <p:cBhvr>
                                        <p:cTn id="16" dur="500"/>
                                        <p:tgtEl>
                                          <p:spTgt spid="15"/>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p:tgtEl>
                                          <p:spTgt spid="21"/>
                                        </p:tgtEl>
                                        <p:attrNameLst>
                                          <p:attrName>ppt_y</p:attrName>
                                        </p:attrNameLst>
                                      </p:cBhvr>
                                      <p:tavLst>
                                        <p:tav tm="0">
                                          <p:val>
                                            <p:strVal val="#ppt_y+#ppt_h*1.125000"/>
                                          </p:val>
                                        </p:tav>
                                        <p:tav tm="100000">
                                          <p:val>
                                            <p:strVal val="#ppt_y"/>
                                          </p:val>
                                        </p:tav>
                                      </p:tavLst>
                                    </p:anim>
                                    <p:animEffect transition="in" filter="wipe(up)">
                                      <p:cBhvr>
                                        <p:cTn id="21" dur="500"/>
                                        <p:tgtEl>
                                          <p:spTgt spid="21"/>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anim calcmode="lin" valueType="num">
                                      <p:cBhvr>
                                        <p:cTn id="26" dur="500" fill="hold"/>
                                        <p:tgtEl>
                                          <p:spTgt spid="26"/>
                                        </p:tgtEl>
                                        <p:attrNameLst>
                                          <p:attrName>ppt_x</p:attrName>
                                        </p:attrNameLst>
                                      </p:cBhvr>
                                      <p:tavLst>
                                        <p:tav tm="0">
                                          <p:val>
                                            <p:strVal val="#ppt_x"/>
                                          </p:val>
                                        </p:tav>
                                        <p:tav tm="100000">
                                          <p:val>
                                            <p:strVal val="#ppt_x"/>
                                          </p:val>
                                        </p:tav>
                                      </p:tavLst>
                                    </p:anim>
                                    <p:anim calcmode="lin" valueType="num">
                                      <p:cBhvr>
                                        <p:cTn id="27" dur="500" fill="hold"/>
                                        <p:tgtEl>
                                          <p:spTgt spid="26"/>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2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childTnLst>
                                </p:cTn>
                              </p:par>
                            </p:childTnLst>
                          </p:cTn>
                        </p:par>
                        <p:par>
                          <p:cTn id="33" fill="hold">
                            <p:stCondLst>
                              <p:cond delay="3000"/>
                            </p:stCondLst>
                            <p:childTnLst>
                              <p:par>
                                <p:cTn id="34" presetID="16" presetClass="entr" presetSubtype="37"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arn(outVertical)">
                                      <p:cBhvr>
                                        <p:cTn id="36" dur="500"/>
                                        <p:tgtEl>
                                          <p:spTgt spid="16"/>
                                        </p:tgtEl>
                                      </p:cBhvr>
                                    </p:animEffect>
                                  </p:childTnLst>
                                </p:cTn>
                              </p:par>
                            </p:childTnLst>
                          </p:cTn>
                        </p:par>
                        <p:par>
                          <p:cTn id="37" fill="hold">
                            <p:stCondLst>
                              <p:cond delay="3500"/>
                            </p:stCondLst>
                            <p:childTnLst>
                              <p:par>
                                <p:cTn id="38" presetID="12" presetClass="entr" presetSubtype="1"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p:tgtEl>
                                          <p:spTgt spid="19"/>
                                        </p:tgtEl>
                                        <p:attrNameLst>
                                          <p:attrName>ppt_y</p:attrName>
                                        </p:attrNameLst>
                                      </p:cBhvr>
                                      <p:tavLst>
                                        <p:tav tm="0">
                                          <p:val>
                                            <p:strVal val="#ppt_y-#ppt_h*1.125000"/>
                                          </p:val>
                                        </p:tav>
                                        <p:tav tm="100000">
                                          <p:val>
                                            <p:strVal val="#ppt_y"/>
                                          </p:val>
                                        </p:tav>
                                      </p:tavLst>
                                    </p:anim>
                                    <p:animEffect transition="in" filter="wipe(down)">
                                      <p:cBhvr>
                                        <p:cTn id="41" dur="500"/>
                                        <p:tgtEl>
                                          <p:spTgt spid="19"/>
                                        </p:tgtEl>
                                      </p:cBhvr>
                                    </p:animEffect>
                                  </p:childTnLst>
                                </p:cTn>
                              </p:par>
                            </p:childTnLst>
                          </p:cTn>
                        </p:par>
                        <p:par>
                          <p:cTn id="42" fill="hold">
                            <p:stCondLst>
                              <p:cond delay="4000"/>
                            </p:stCondLst>
                            <p:childTnLst>
                              <p:par>
                                <p:cTn id="43" presetID="47" presetClass="entr" presetSubtype="0"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anim calcmode="lin" valueType="num">
                                      <p:cBhvr>
                                        <p:cTn id="46" dur="500" fill="hold"/>
                                        <p:tgtEl>
                                          <p:spTgt spid="23"/>
                                        </p:tgtEl>
                                        <p:attrNameLst>
                                          <p:attrName>ppt_x</p:attrName>
                                        </p:attrNameLst>
                                      </p:cBhvr>
                                      <p:tavLst>
                                        <p:tav tm="0">
                                          <p:val>
                                            <p:strVal val="#ppt_x"/>
                                          </p:val>
                                        </p:tav>
                                        <p:tav tm="100000">
                                          <p:val>
                                            <p:strVal val="#ppt_x"/>
                                          </p:val>
                                        </p:tav>
                                      </p:tavLst>
                                    </p:anim>
                                    <p:anim calcmode="lin" valueType="num">
                                      <p:cBhvr>
                                        <p:cTn id="47" dur="500" fill="hold"/>
                                        <p:tgtEl>
                                          <p:spTgt spid="23"/>
                                        </p:tgtEl>
                                        <p:attrNameLst>
                                          <p:attrName>ppt_y</p:attrName>
                                        </p:attrNameLst>
                                      </p:cBhvr>
                                      <p:tavLst>
                                        <p:tav tm="0">
                                          <p:val>
                                            <p:strVal val="#ppt_y-.1"/>
                                          </p:val>
                                        </p:tav>
                                        <p:tav tm="100000">
                                          <p:val>
                                            <p:strVal val="#ppt_y"/>
                                          </p:val>
                                        </p:tav>
                                      </p:tavLst>
                                    </p:anim>
                                  </p:childTnLst>
                                </p:cTn>
                              </p:par>
                            </p:childTnLst>
                          </p:cTn>
                        </p:par>
                        <p:par>
                          <p:cTn id="48" fill="hold">
                            <p:stCondLst>
                              <p:cond delay="4500"/>
                            </p:stCondLst>
                            <p:childTnLst>
                              <p:par>
                                <p:cTn id="49" presetID="23" presetClass="entr" presetSubtype="16"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p:cTn id="51" dur="500" fill="hold"/>
                                        <p:tgtEl>
                                          <p:spTgt spid="11"/>
                                        </p:tgtEl>
                                        <p:attrNameLst>
                                          <p:attrName>ppt_w</p:attrName>
                                        </p:attrNameLst>
                                      </p:cBhvr>
                                      <p:tavLst>
                                        <p:tav tm="0">
                                          <p:val>
                                            <p:fltVal val="0"/>
                                          </p:val>
                                        </p:tav>
                                        <p:tav tm="100000">
                                          <p:val>
                                            <p:strVal val="#ppt_w"/>
                                          </p:val>
                                        </p:tav>
                                      </p:tavLst>
                                    </p:anim>
                                    <p:anim calcmode="lin" valueType="num">
                                      <p:cBhvr>
                                        <p:cTn id="52" dur="500" fill="hold"/>
                                        <p:tgtEl>
                                          <p:spTgt spid="11"/>
                                        </p:tgtEl>
                                        <p:attrNameLst>
                                          <p:attrName>ppt_h</p:attrName>
                                        </p:attrNameLst>
                                      </p:cBhvr>
                                      <p:tavLst>
                                        <p:tav tm="0">
                                          <p:val>
                                            <p:fltVal val="0"/>
                                          </p:val>
                                        </p:tav>
                                        <p:tav tm="100000">
                                          <p:val>
                                            <p:strVal val="#ppt_h"/>
                                          </p:val>
                                        </p:tav>
                                      </p:tavLst>
                                    </p:anim>
                                  </p:childTnLst>
                                </p:cTn>
                              </p:par>
                            </p:childTnLst>
                          </p:cTn>
                        </p:par>
                        <p:par>
                          <p:cTn id="53" fill="hold">
                            <p:stCondLst>
                              <p:cond delay="5000"/>
                            </p:stCondLst>
                            <p:childTnLst>
                              <p:par>
                                <p:cTn id="54" presetID="16" presetClass="entr" presetSubtype="37"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barn(outVertical)">
                                      <p:cBhvr>
                                        <p:cTn id="56" dur="500"/>
                                        <p:tgtEl>
                                          <p:spTgt spid="17"/>
                                        </p:tgtEl>
                                      </p:cBhvr>
                                    </p:animEffect>
                                  </p:childTnLst>
                                </p:cTn>
                              </p:par>
                            </p:childTnLst>
                          </p:cTn>
                        </p:par>
                        <p:par>
                          <p:cTn id="57" fill="hold">
                            <p:stCondLst>
                              <p:cond delay="5500"/>
                            </p:stCondLst>
                            <p:childTnLst>
                              <p:par>
                                <p:cTn id="58" presetID="12" presetClass="entr" presetSubtype="4"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p:tgtEl>
                                          <p:spTgt spid="22"/>
                                        </p:tgtEl>
                                        <p:attrNameLst>
                                          <p:attrName>ppt_y</p:attrName>
                                        </p:attrNameLst>
                                      </p:cBhvr>
                                      <p:tavLst>
                                        <p:tav tm="0">
                                          <p:val>
                                            <p:strVal val="#ppt_y+#ppt_h*1.125000"/>
                                          </p:val>
                                        </p:tav>
                                        <p:tav tm="100000">
                                          <p:val>
                                            <p:strVal val="#ppt_y"/>
                                          </p:val>
                                        </p:tav>
                                      </p:tavLst>
                                    </p:anim>
                                    <p:animEffect transition="in" filter="wipe(up)">
                                      <p:cBhvr>
                                        <p:cTn id="61" dur="500"/>
                                        <p:tgtEl>
                                          <p:spTgt spid="22"/>
                                        </p:tgtEl>
                                      </p:cBhvr>
                                    </p:animEffect>
                                  </p:childTnLst>
                                </p:cTn>
                              </p:par>
                            </p:childTnLst>
                          </p:cTn>
                        </p:par>
                        <p:par>
                          <p:cTn id="62" fill="hold">
                            <p:stCondLst>
                              <p:cond delay="6000"/>
                            </p:stCondLst>
                            <p:childTnLst>
                              <p:par>
                                <p:cTn id="63" presetID="42" presetClass="entr" presetSubtype="0"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anim calcmode="lin" valueType="num">
                                      <p:cBhvr>
                                        <p:cTn id="66" dur="500" fill="hold"/>
                                        <p:tgtEl>
                                          <p:spTgt spid="25"/>
                                        </p:tgtEl>
                                        <p:attrNameLst>
                                          <p:attrName>ppt_x</p:attrName>
                                        </p:attrNameLst>
                                      </p:cBhvr>
                                      <p:tavLst>
                                        <p:tav tm="0">
                                          <p:val>
                                            <p:strVal val="#ppt_x"/>
                                          </p:val>
                                        </p:tav>
                                        <p:tav tm="100000">
                                          <p:val>
                                            <p:strVal val="#ppt_x"/>
                                          </p:val>
                                        </p:tav>
                                      </p:tavLst>
                                    </p:anim>
                                    <p:anim calcmode="lin" valueType="num">
                                      <p:cBhvr>
                                        <p:cTn id="67" dur="500" fill="hold"/>
                                        <p:tgtEl>
                                          <p:spTgt spid="25"/>
                                        </p:tgtEl>
                                        <p:attrNameLst>
                                          <p:attrName>ppt_y</p:attrName>
                                        </p:attrNameLst>
                                      </p:cBhvr>
                                      <p:tavLst>
                                        <p:tav tm="0">
                                          <p:val>
                                            <p:strVal val="#ppt_y+.1"/>
                                          </p:val>
                                        </p:tav>
                                        <p:tav tm="100000">
                                          <p:val>
                                            <p:strVal val="#ppt_y"/>
                                          </p:val>
                                        </p:tav>
                                      </p:tavLst>
                                    </p:anim>
                                  </p:childTnLst>
                                </p:cTn>
                              </p:par>
                            </p:childTnLst>
                          </p:cTn>
                        </p:par>
                        <p:par>
                          <p:cTn id="68" fill="hold">
                            <p:stCondLst>
                              <p:cond delay="6500"/>
                            </p:stCondLst>
                            <p:childTnLst>
                              <p:par>
                                <p:cTn id="69" presetID="23" presetClass="entr" presetSubtype="16"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p:cTn id="71" dur="500" fill="hold"/>
                                        <p:tgtEl>
                                          <p:spTgt spid="14"/>
                                        </p:tgtEl>
                                        <p:attrNameLst>
                                          <p:attrName>ppt_w</p:attrName>
                                        </p:attrNameLst>
                                      </p:cBhvr>
                                      <p:tavLst>
                                        <p:tav tm="0">
                                          <p:val>
                                            <p:fltVal val="0"/>
                                          </p:val>
                                        </p:tav>
                                        <p:tav tm="100000">
                                          <p:val>
                                            <p:strVal val="#ppt_w"/>
                                          </p:val>
                                        </p:tav>
                                      </p:tavLst>
                                    </p:anim>
                                    <p:anim calcmode="lin" valueType="num">
                                      <p:cBhvr>
                                        <p:cTn id="72" dur="500" fill="hold"/>
                                        <p:tgtEl>
                                          <p:spTgt spid="14"/>
                                        </p:tgtEl>
                                        <p:attrNameLst>
                                          <p:attrName>ppt_h</p:attrName>
                                        </p:attrNameLst>
                                      </p:cBhvr>
                                      <p:tavLst>
                                        <p:tav tm="0">
                                          <p:val>
                                            <p:fltVal val="0"/>
                                          </p:val>
                                        </p:tav>
                                        <p:tav tm="100000">
                                          <p:val>
                                            <p:strVal val="#ppt_h"/>
                                          </p:val>
                                        </p:tav>
                                      </p:tavLst>
                                    </p:anim>
                                  </p:childTnLst>
                                </p:cTn>
                              </p:par>
                            </p:childTnLst>
                          </p:cTn>
                        </p:par>
                        <p:par>
                          <p:cTn id="73" fill="hold">
                            <p:stCondLst>
                              <p:cond delay="7000"/>
                            </p:stCondLst>
                            <p:childTnLst>
                              <p:par>
                                <p:cTn id="74" presetID="16" presetClass="entr" presetSubtype="37" fill="hold" grpId="0" nodeType="after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barn(outVertical)">
                                      <p:cBhvr>
                                        <p:cTn id="76" dur="500"/>
                                        <p:tgtEl>
                                          <p:spTgt spid="18"/>
                                        </p:tgtEl>
                                      </p:cBhvr>
                                    </p:animEffect>
                                  </p:childTnLst>
                                </p:cTn>
                              </p:par>
                            </p:childTnLst>
                          </p:cTn>
                        </p:par>
                        <p:par>
                          <p:cTn id="77" fill="hold">
                            <p:stCondLst>
                              <p:cond delay="7500"/>
                            </p:stCondLst>
                            <p:childTnLst>
                              <p:par>
                                <p:cTn id="78" presetID="12" presetClass="entr" presetSubtype="1" fill="hold" grpId="0" nodeType="afterEffect">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500"/>
                                        <p:tgtEl>
                                          <p:spTgt spid="20"/>
                                        </p:tgtEl>
                                        <p:attrNameLst>
                                          <p:attrName>ppt_y</p:attrName>
                                        </p:attrNameLst>
                                      </p:cBhvr>
                                      <p:tavLst>
                                        <p:tav tm="0">
                                          <p:val>
                                            <p:strVal val="#ppt_y-#ppt_h*1.125000"/>
                                          </p:val>
                                        </p:tav>
                                        <p:tav tm="100000">
                                          <p:val>
                                            <p:strVal val="#ppt_y"/>
                                          </p:val>
                                        </p:tav>
                                      </p:tavLst>
                                    </p:anim>
                                    <p:animEffect transition="in" filter="wipe(down)">
                                      <p:cBhvr>
                                        <p:cTn id="81" dur="500"/>
                                        <p:tgtEl>
                                          <p:spTgt spid="20"/>
                                        </p:tgtEl>
                                      </p:cBhvr>
                                    </p:animEffect>
                                  </p:childTnLst>
                                </p:cTn>
                              </p:par>
                            </p:childTnLst>
                          </p:cTn>
                        </p:par>
                        <p:par>
                          <p:cTn id="82" fill="hold">
                            <p:stCondLst>
                              <p:cond delay="8000"/>
                            </p:stCondLst>
                            <p:childTnLst>
                              <p:par>
                                <p:cTn id="83" presetID="47" presetClass="entr" presetSubtype="0"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anim calcmode="lin" valueType="num">
                                      <p:cBhvr>
                                        <p:cTn id="86" dur="500" fill="hold"/>
                                        <p:tgtEl>
                                          <p:spTgt spid="24"/>
                                        </p:tgtEl>
                                        <p:attrNameLst>
                                          <p:attrName>ppt_x</p:attrName>
                                        </p:attrNameLst>
                                      </p:cBhvr>
                                      <p:tavLst>
                                        <p:tav tm="0">
                                          <p:val>
                                            <p:strVal val="#ppt_x"/>
                                          </p:val>
                                        </p:tav>
                                        <p:tav tm="100000">
                                          <p:val>
                                            <p:strVal val="#ppt_x"/>
                                          </p:val>
                                        </p:tav>
                                      </p:tavLst>
                                    </p:anim>
                                    <p:anim calcmode="lin" valueType="num">
                                      <p:cBhvr>
                                        <p:cTn id="87"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8" grpId="0" animBg="1"/>
      <p:bldP spid="11" grpId="0" animBg="1"/>
      <p:bldP spid="14" grpId="0" animBg="1"/>
      <p:bldP spid="15" grpId="0"/>
      <p:bldP spid="16" grpId="0"/>
      <p:bldP spid="17" grpId="0"/>
      <p:bldP spid="18" grpId="0"/>
      <p:bldP spid="19" grpId="0" animBg="1"/>
      <p:bldP spid="20" grpId="0" animBg="1"/>
      <p:bldP spid="21" grpId="0" animBg="1"/>
      <p:bldP spid="22" grpId="0" animBg="1"/>
      <p:bldP spid="23" grpId="0"/>
      <p:bldP spid="24" grpId="0"/>
      <p:bldP spid="25"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sp>
        <p:nvSpPr>
          <p:cNvPr id="58" name="标题"/>
          <p:cNvSpPr txBox="1">
            <a:spLocks noChangeArrowheads="1"/>
          </p:cNvSpPr>
          <p:nvPr/>
        </p:nvSpPr>
        <p:spPr bwMode="auto">
          <a:xfrm>
            <a:off x="1205809" y="3251456"/>
            <a:ext cx="2643351" cy="728982"/>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sz="1800" b="1" spc="600" dirty="0" err="1">
                <a:solidFill>
                  <a:prstClr val="white"/>
                </a:solidFill>
                <a:latin typeface="微软雅黑"/>
                <a:ea typeface="微软雅黑"/>
              </a:rPr>
              <a:t>Herramientas</a:t>
            </a:r>
            <a:r>
              <a:rPr lang="en-US" sz="1800" b="1" spc="600" dirty="0">
                <a:solidFill>
                  <a:prstClr val="white"/>
                </a:solidFill>
                <a:latin typeface="微软雅黑"/>
                <a:ea typeface="微软雅黑"/>
              </a:rPr>
              <a:t> </a:t>
            </a:r>
            <a:endParaRPr lang="en-US" sz="1800" b="1" spc="600" dirty="0" smtClean="0">
              <a:solidFill>
                <a:prstClr val="white"/>
              </a:solidFill>
              <a:latin typeface="微软雅黑"/>
              <a:ea typeface="微软雅黑"/>
            </a:endParaRPr>
          </a:p>
          <a:p>
            <a:pPr algn="ctr" defTabSz="914400" fontAlgn="auto">
              <a:lnSpc>
                <a:spcPct val="120000"/>
              </a:lnSpc>
              <a:spcBef>
                <a:spcPts val="0"/>
              </a:spcBef>
              <a:spcAft>
                <a:spcPts val="0"/>
              </a:spcAft>
              <a:defRPr/>
            </a:pPr>
            <a:r>
              <a:rPr lang="en-US" sz="1800" b="1" spc="600" dirty="0" smtClean="0">
                <a:solidFill>
                  <a:prstClr val="white"/>
                </a:solidFill>
                <a:latin typeface="微软雅黑"/>
                <a:ea typeface="微软雅黑"/>
              </a:rPr>
              <a:t>a </a:t>
            </a:r>
            <a:r>
              <a:rPr lang="en-US" sz="1800" b="1" spc="600" dirty="0" err="1">
                <a:solidFill>
                  <a:prstClr val="white"/>
                </a:solidFill>
                <a:latin typeface="微软雅黑"/>
                <a:ea typeface="微软雅黑"/>
              </a:rPr>
              <a:t>Utilizar</a:t>
            </a:r>
            <a:r>
              <a:rPr lang="en-US" sz="1800" b="1" spc="600" dirty="0">
                <a:solidFill>
                  <a:prstClr val="white"/>
                </a:solidFill>
                <a:latin typeface="微软雅黑"/>
                <a:ea typeface="微软雅黑"/>
              </a:rPr>
              <a:t> </a:t>
            </a:r>
            <a:endParaRPr lang="en-US" sz="1800" b="1" spc="600" dirty="0" smtClean="0">
              <a:solidFill>
                <a:prstClr val="white"/>
              </a:solidFill>
              <a:latin typeface="微软雅黑"/>
              <a:ea typeface="微软雅黑"/>
            </a:endParaRPr>
          </a:p>
        </p:txBody>
      </p:sp>
      <p:sp>
        <p:nvSpPr>
          <p:cNvPr id="38" name="椭圆 93"/>
          <p:cNvSpPr/>
          <p:nvPr/>
        </p:nvSpPr>
        <p:spPr>
          <a:xfrm>
            <a:off x="5077775" y="2291037"/>
            <a:ext cx="395652" cy="439547"/>
          </a:xfrm>
          <a:prstGeom prst="ellipse">
            <a:avLst/>
          </a:prstGeom>
          <a:solidFill>
            <a:srgbClr val="1F74AD"/>
          </a:solidFill>
          <a:ln w="28575" cap="flat" cmpd="sng" algn="ctr">
            <a:solidFill>
              <a:sysClr val="window" lastClr="FFFFFF"/>
            </a:solidFill>
            <a:prstDash val="solid"/>
            <a:miter lim="800000"/>
          </a:ln>
          <a:effectLst/>
        </p:spPr>
        <p:txBody>
          <a:bodyPr wrap="square" lIns="91440" tIns="45720" rIns="91440" bIns="45720" anchor="ctr">
            <a:normAutofit fontScale="925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40" name="椭圆 106"/>
          <p:cNvSpPr/>
          <p:nvPr/>
        </p:nvSpPr>
        <p:spPr>
          <a:xfrm>
            <a:off x="5077775" y="3522408"/>
            <a:ext cx="395652" cy="439547"/>
          </a:xfrm>
          <a:prstGeom prst="ellipse">
            <a:avLst/>
          </a:prstGeom>
          <a:solidFill>
            <a:srgbClr val="1F74AD"/>
          </a:solidFill>
          <a:ln w="28575" cap="flat" cmpd="sng" algn="ctr">
            <a:solidFill>
              <a:sysClr val="window" lastClr="FFFFFF"/>
            </a:solidFill>
            <a:prstDash val="solid"/>
            <a:miter lim="800000"/>
          </a:ln>
          <a:effectLst/>
        </p:spPr>
        <p:txBody>
          <a:bodyPr wrap="square" lIns="91440" tIns="45720" rIns="91440" bIns="45720" anchor="ctr">
            <a:normAutofit fontScale="925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41" name="任意多边形 62"/>
          <p:cNvSpPr/>
          <p:nvPr/>
        </p:nvSpPr>
        <p:spPr bwMode="auto">
          <a:xfrm>
            <a:off x="5194599" y="3591626"/>
            <a:ext cx="177818" cy="21523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 name="connsiteX210" fmla="*/ 373273 h 605239"/>
              <a:gd name="connsiteY210" fmla="*/ 373273 h 605239"/>
              <a:gd name="connsiteX211" fmla="*/ 373273 h 605239"/>
              <a:gd name="connsiteY211" fmla="*/ 373273 h 605239"/>
              <a:gd name="connsiteX212" fmla="*/ 373273 h 605239"/>
              <a:gd name="connsiteY212" fmla="*/ 373273 h 605239"/>
              <a:gd name="connsiteX213" fmla="*/ 373273 h 605239"/>
              <a:gd name="connsiteY213" fmla="*/ 373273 h 605239"/>
              <a:gd name="connsiteX214" fmla="*/ 373273 h 605239"/>
              <a:gd name="connsiteY21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556277" h="606087">
                <a:moveTo>
                  <a:pt x="278159" y="172250"/>
                </a:moveTo>
                <a:lnTo>
                  <a:pt x="286828" y="180136"/>
                </a:lnTo>
                <a:cubicBezTo>
                  <a:pt x="286925" y="180424"/>
                  <a:pt x="316594" y="206774"/>
                  <a:pt x="394620" y="227257"/>
                </a:cubicBezTo>
                <a:lnTo>
                  <a:pt x="402904" y="229373"/>
                </a:lnTo>
                <a:lnTo>
                  <a:pt x="403964" y="238028"/>
                </a:lnTo>
                <a:cubicBezTo>
                  <a:pt x="404060" y="239374"/>
                  <a:pt x="418606" y="377084"/>
                  <a:pt x="282590" y="428340"/>
                </a:cubicBezTo>
                <a:lnTo>
                  <a:pt x="278159" y="430167"/>
                </a:lnTo>
                <a:lnTo>
                  <a:pt x="273728" y="428340"/>
                </a:lnTo>
                <a:cubicBezTo>
                  <a:pt x="137615" y="377084"/>
                  <a:pt x="152161" y="239374"/>
                  <a:pt x="152257" y="238028"/>
                </a:cubicBezTo>
                <a:lnTo>
                  <a:pt x="153317" y="229373"/>
                </a:lnTo>
                <a:lnTo>
                  <a:pt x="161601" y="227257"/>
                </a:lnTo>
                <a:cubicBezTo>
                  <a:pt x="239723" y="206774"/>
                  <a:pt x="269296" y="180424"/>
                  <a:pt x="269489" y="180136"/>
                </a:cubicBezTo>
                <a:close/>
                <a:moveTo>
                  <a:pt x="230104" y="104060"/>
                </a:moveTo>
                <a:lnTo>
                  <a:pt x="122343" y="160995"/>
                </a:lnTo>
                <a:cubicBezTo>
                  <a:pt x="122632" y="161475"/>
                  <a:pt x="122632" y="162149"/>
                  <a:pt x="122824" y="162630"/>
                </a:cubicBezTo>
                <a:cubicBezTo>
                  <a:pt x="123210" y="163880"/>
                  <a:pt x="123787" y="165130"/>
                  <a:pt x="124173" y="166380"/>
                </a:cubicBezTo>
                <a:cubicBezTo>
                  <a:pt x="124365" y="167631"/>
                  <a:pt x="124654" y="168881"/>
                  <a:pt x="124847" y="170035"/>
                </a:cubicBezTo>
                <a:cubicBezTo>
                  <a:pt x="125232" y="171478"/>
                  <a:pt x="125521" y="172728"/>
                  <a:pt x="125810" y="173979"/>
                </a:cubicBezTo>
                <a:cubicBezTo>
                  <a:pt x="126002" y="175710"/>
                  <a:pt x="126195" y="177537"/>
                  <a:pt x="126291" y="179268"/>
                </a:cubicBezTo>
                <a:cubicBezTo>
                  <a:pt x="126291" y="180807"/>
                  <a:pt x="126387" y="182153"/>
                  <a:pt x="126291" y="183596"/>
                </a:cubicBezTo>
                <a:cubicBezTo>
                  <a:pt x="126291" y="185327"/>
                  <a:pt x="126291" y="187154"/>
                  <a:pt x="126195" y="188885"/>
                </a:cubicBezTo>
                <a:cubicBezTo>
                  <a:pt x="126002" y="189847"/>
                  <a:pt x="125906" y="190905"/>
                  <a:pt x="125617" y="191867"/>
                </a:cubicBezTo>
                <a:cubicBezTo>
                  <a:pt x="125521" y="193502"/>
                  <a:pt x="125136" y="195233"/>
                  <a:pt x="124847" y="196868"/>
                </a:cubicBezTo>
                <a:cubicBezTo>
                  <a:pt x="124654" y="197830"/>
                  <a:pt x="124365" y="198695"/>
                  <a:pt x="124173" y="199753"/>
                </a:cubicBezTo>
                <a:cubicBezTo>
                  <a:pt x="123595" y="201484"/>
                  <a:pt x="123113" y="203119"/>
                  <a:pt x="122535" y="204947"/>
                </a:cubicBezTo>
                <a:cubicBezTo>
                  <a:pt x="122150" y="205716"/>
                  <a:pt x="121861" y="206581"/>
                  <a:pt x="121476" y="207351"/>
                </a:cubicBezTo>
                <a:cubicBezTo>
                  <a:pt x="120513" y="209851"/>
                  <a:pt x="119357" y="212256"/>
                  <a:pt x="117913" y="214660"/>
                </a:cubicBezTo>
                <a:cubicBezTo>
                  <a:pt x="116565" y="216872"/>
                  <a:pt x="115024" y="219180"/>
                  <a:pt x="113387" y="221296"/>
                </a:cubicBezTo>
                <a:cubicBezTo>
                  <a:pt x="112905" y="222065"/>
                  <a:pt x="112135" y="222835"/>
                  <a:pt x="111653" y="223604"/>
                </a:cubicBezTo>
                <a:cubicBezTo>
                  <a:pt x="110498" y="224854"/>
                  <a:pt x="109342" y="226105"/>
                  <a:pt x="108187" y="227355"/>
                </a:cubicBezTo>
                <a:cubicBezTo>
                  <a:pt x="107416" y="228124"/>
                  <a:pt x="106549" y="228894"/>
                  <a:pt x="105683" y="229663"/>
                </a:cubicBezTo>
                <a:cubicBezTo>
                  <a:pt x="104623" y="230625"/>
                  <a:pt x="103564" y="231683"/>
                  <a:pt x="102408" y="232548"/>
                </a:cubicBezTo>
                <a:cubicBezTo>
                  <a:pt x="101349" y="233318"/>
                  <a:pt x="100386" y="233991"/>
                  <a:pt x="99519" y="234664"/>
                </a:cubicBezTo>
                <a:cubicBezTo>
                  <a:pt x="98364" y="235434"/>
                  <a:pt x="97112" y="236395"/>
                  <a:pt x="95956" y="237069"/>
                </a:cubicBezTo>
                <a:cubicBezTo>
                  <a:pt x="94801" y="237742"/>
                  <a:pt x="93838" y="238223"/>
                  <a:pt x="92778" y="238704"/>
                </a:cubicBezTo>
                <a:cubicBezTo>
                  <a:pt x="91526" y="239473"/>
                  <a:pt x="90274" y="240146"/>
                  <a:pt x="89023" y="240627"/>
                </a:cubicBezTo>
                <a:cubicBezTo>
                  <a:pt x="87867" y="241108"/>
                  <a:pt x="86711" y="241685"/>
                  <a:pt x="85556" y="242070"/>
                </a:cubicBezTo>
                <a:cubicBezTo>
                  <a:pt x="84304" y="242550"/>
                  <a:pt x="82956" y="243031"/>
                  <a:pt x="81607" y="243416"/>
                </a:cubicBezTo>
                <a:cubicBezTo>
                  <a:pt x="80548" y="243801"/>
                  <a:pt x="79296" y="244089"/>
                  <a:pt x="78140" y="244282"/>
                </a:cubicBezTo>
                <a:cubicBezTo>
                  <a:pt x="76696" y="244666"/>
                  <a:pt x="75348" y="244955"/>
                  <a:pt x="73903" y="245147"/>
                </a:cubicBezTo>
                <a:cubicBezTo>
                  <a:pt x="72844" y="245436"/>
                  <a:pt x="71496" y="245532"/>
                  <a:pt x="70436" y="245724"/>
                </a:cubicBezTo>
                <a:cubicBezTo>
                  <a:pt x="69859" y="245820"/>
                  <a:pt x="69377" y="245917"/>
                  <a:pt x="68992" y="245917"/>
                </a:cubicBezTo>
                <a:lnTo>
                  <a:pt x="68992" y="360075"/>
                </a:lnTo>
                <a:cubicBezTo>
                  <a:pt x="69859" y="360075"/>
                  <a:pt x="70822" y="360363"/>
                  <a:pt x="71785" y="360459"/>
                </a:cubicBezTo>
                <a:cubicBezTo>
                  <a:pt x="72651" y="360556"/>
                  <a:pt x="73711" y="360748"/>
                  <a:pt x="74674" y="360844"/>
                </a:cubicBezTo>
                <a:cubicBezTo>
                  <a:pt x="76696" y="361229"/>
                  <a:pt x="78718" y="361710"/>
                  <a:pt x="80644" y="362383"/>
                </a:cubicBezTo>
                <a:cubicBezTo>
                  <a:pt x="81415" y="362479"/>
                  <a:pt x="82185" y="362768"/>
                  <a:pt x="82956" y="362960"/>
                </a:cubicBezTo>
                <a:cubicBezTo>
                  <a:pt x="85556" y="363826"/>
                  <a:pt x="88252" y="364883"/>
                  <a:pt x="90756" y="366038"/>
                </a:cubicBezTo>
                <a:cubicBezTo>
                  <a:pt x="91237" y="366230"/>
                  <a:pt x="91623" y="366518"/>
                  <a:pt x="92104" y="366807"/>
                </a:cubicBezTo>
                <a:cubicBezTo>
                  <a:pt x="94126" y="367865"/>
                  <a:pt x="96149" y="369019"/>
                  <a:pt x="98075" y="370269"/>
                </a:cubicBezTo>
                <a:cubicBezTo>
                  <a:pt x="98845" y="370846"/>
                  <a:pt x="99712" y="371423"/>
                  <a:pt x="100482" y="372000"/>
                </a:cubicBezTo>
                <a:cubicBezTo>
                  <a:pt x="102023" y="373058"/>
                  <a:pt x="103371" y="374212"/>
                  <a:pt x="104912" y="375463"/>
                </a:cubicBezTo>
                <a:cubicBezTo>
                  <a:pt x="105683" y="376232"/>
                  <a:pt x="106453" y="376905"/>
                  <a:pt x="107224" y="377675"/>
                </a:cubicBezTo>
                <a:cubicBezTo>
                  <a:pt x="108572" y="379021"/>
                  <a:pt x="109824" y="380367"/>
                  <a:pt x="111268" y="381906"/>
                </a:cubicBezTo>
                <a:cubicBezTo>
                  <a:pt x="111750" y="382676"/>
                  <a:pt x="112424" y="383349"/>
                  <a:pt x="113002" y="384118"/>
                </a:cubicBezTo>
                <a:cubicBezTo>
                  <a:pt x="114735" y="386330"/>
                  <a:pt x="116468" y="388735"/>
                  <a:pt x="117913" y="391427"/>
                </a:cubicBezTo>
                <a:cubicBezTo>
                  <a:pt x="119357" y="393832"/>
                  <a:pt x="120513" y="396236"/>
                  <a:pt x="121476" y="398737"/>
                </a:cubicBezTo>
                <a:cubicBezTo>
                  <a:pt x="121861" y="399506"/>
                  <a:pt x="122150" y="400275"/>
                  <a:pt x="122343" y="400949"/>
                </a:cubicBezTo>
                <a:cubicBezTo>
                  <a:pt x="123017" y="402776"/>
                  <a:pt x="123595" y="404507"/>
                  <a:pt x="124173" y="406334"/>
                </a:cubicBezTo>
                <a:cubicBezTo>
                  <a:pt x="124365" y="407200"/>
                  <a:pt x="124558" y="408065"/>
                  <a:pt x="124750" y="408931"/>
                </a:cubicBezTo>
                <a:cubicBezTo>
                  <a:pt x="125136" y="410758"/>
                  <a:pt x="125521" y="412489"/>
                  <a:pt x="125810" y="414413"/>
                </a:cubicBezTo>
                <a:cubicBezTo>
                  <a:pt x="125906" y="415182"/>
                  <a:pt x="126002" y="416048"/>
                  <a:pt x="126002" y="416817"/>
                </a:cubicBezTo>
                <a:cubicBezTo>
                  <a:pt x="126291" y="419222"/>
                  <a:pt x="126387" y="421434"/>
                  <a:pt x="126387" y="423838"/>
                </a:cubicBezTo>
                <a:lnTo>
                  <a:pt x="126387" y="424607"/>
                </a:lnTo>
                <a:cubicBezTo>
                  <a:pt x="126291" y="427300"/>
                  <a:pt x="126002" y="429801"/>
                  <a:pt x="125617" y="432397"/>
                </a:cubicBezTo>
                <a:cubicBezTo>
                  <a:pt x="125521" y="433167"/>
                  <a:pt x="125424" y="433936"/>
                  <a:pt x="125136" y="434706"/>
                </a:cubicBezTo>
                <a:cubicBezTo>
                  <a:pt x="124847" y="436437"/>
                  <a:pt x="124365" y="438360"/>
                  <a:pt x="123884" y="440091"/>
                </a:cubicBezTo>
                <a:cubicBezTo>
                  <a:pt x="123595" y="441053"/>
                  <a:pt x="123402" y="441919"/>
                  <a:pt x="123113" y="442784"/>
                </a:cubicBezTo>
                <a:cubicBezTo>
                  <a:pt x="122824" y="443457"/>
                  <a:pt x="122632" y="444131"/>
                  <a:pt x="122343" y="444900"/>
                </a:cubicBezTo>
                <a:lnTo>
                  <a:pt x="230104" y="501835"/>
                </a:lnTo>
                <a:cubicBezTo>
                  <a:pt x="230682" y="501162"/>
                  <a:pt x="231452" y="500488"/>
                  <a:pt x="232127" y="499719"/>
                </a:cubicBezTo>
                <a:cubicBezTo>
                  <a:pt x="232608" y="499238"/>
                  <a:pt x="233090" y="498565"/>
                  <a:pt x="233764" y="498084"/>
                </a:cubicBezTo>
                <a:cubicBezTo>
                  <a:pt x="235112" y="496545"/>
                  <a:pt x="236749" y="495199"/>
                  <a:pt x="238386" y="493949"/>
                </a:cubicBezTo>
                <a:cubicBezTo>
                  <a:pt x="238771" y="493564"/>
                  <a:pt x="239060" y="493275"/>
                  <a:pt x="239542" y="492891"/>
                </a:cubicBezTo>
                <a:cubicBezTo>
                  <a:pt x="241564" y="491352"/>
                  <a:pt x="243683" y="489909"/>
                  <a:pt x="245898" y="488659"/>
                </a:cubicBezTo>
                <a:cubicBezTo>
                  <a:pt x="246379" y="488371"/>
                  <a:pt x="246764" y="488082"/>
                  <a:pt x="247150" y="487890"/>
                </a:cubicBezTo>
                <a:cubicBezTo>
                  <a:pt x="249076" y="486832"/>
                  <a:pt x="250809" y="485966"/>
                  <a:pt x="252735" y="485101"/>
                </a:cubicBezTo>
                <a:cubicBezTo>
                  <a:pt x="253505" y="484812"/>
                  <a:pt x="254372" y="484427"/>
                  <a:pt x="255143" y="484235"/>
                </a:cubicBezTo>
                <a:cubicBezTo>
                  <a:pt x="256780" y="483562"/>
                  <a:pt x="258417" y="482985"/>
                  <a:pt x="260054" y="482408"/>
                </a:cubicBezTo>
                <a:cubicBezTo>
                  <a:pt x="260921" y="482215"/>
                  <a:pt x="261787" y="481927"/>
                  <a:pt x="262654" y="481831"/>
                </a:cubicBezTo>
                <a:cubicBezTo>
                  <a:pt x="264291" y="481254"/>
                  <a:pt x="266121" y="480965"/>
                  <a:pt x="267854" y="480677"/>
                </a:cubicBezTo>
                <a:cubicBezTo>
                  <a:pt x="268625" y="480580"/>
                  <a:pt x="269492" y="480388"/>
                  <a:pt x="270262" y="480292"/>
                </a:cubicBezTo>
                <a:cubicBezTo>
                  <a:pt x="272958" y="479907"/>
                  <a:pt x="275462" y="479811"/>
                  <a:pt x="278159" y="479811"/>
                </a:cubicBezTo>
                <a:cubicBezTo>
                  <a:pt x="280759" y="479811"/>
                  <a:pt x="283263" y="479907"/>
                  <a:pt x="285959" y="480292"/>
                </a:cubicBezTo>
                <a:cubicBezTo>
                  <a:pt x="286729" y="480388"/>
                  <a:pt x="287596" y="480580"/>
                  <a:pt x="288367" y="480677"/>
                </a:cubicBezTo>
                <a:cubicBezTo>
                  <a:pt x="290100" y="480965"/>
                  <a:pt x="291930" y="481254"/>
                  <a:pt x="293567" y="481831"/>
                </a:cubicBezTo>
                <a:cubicBezTo>
                  <a:pt x="294434" y="481927"/>
                  <a:pt x="295300" y="482215"/>
                  <a:pt x="296167" y="482600"/>
                </a:cubicBezTo>
                <a:cubicBezTo>
                  <a:pt x="297804" y="482985"/>
                  <a:pt x="299441" y="483562"/>
                  <a:pt x="301175" y="484235"/>
                </a:cubicBezTo>
                <a:cubicBezTo>
                  <a:pt x="301849" y="484427"/>
                  <a:pt x="302812" y="484812"/>
                  <a:pt x="303486" y="485197"/>
                </a:cubicBezTo>
                <a:cubicBezTo>
                  <a:pt x="305412" y="485966"/>
                  <a:pt x="307242" y="486832"/>
                  <a:pt x="308975" y="487890"/>
                </a:cubicBezTo>
                <a:cubicBezTo>
                  <a:pt x="309360" y="488082"/>
                  <a:pt x="309842" y="488371"/>
                  <a:pt x="310323" y="488659"/>
                </a:cubicBezTo>
                <a:cubicBezTo>
                  <a:pt x="312538" y="489909"/>
                  <a:pt x="314657" y="491352"/>
                  <a:pt x="316679" y="492891"/>
                </a:cubicBezTo>
                <a:cubicBezTo>
                  <a:pt x="317161" y="493275"/>
                  <a:pt x="317546" y="493660"/>
                  <a:pt x="317931" y="494045"/>
                </a:cubicBezTo>
                <a:cubicBezTo>
                  <a:pt x="319568" y="495295"/>
                  <a:pt x="321109" y="496545"/>
                  <a:pt x="322457" y="498084"/>
                </a:cubicBezTo>
                <a:lnTo>
                  <a:pt x="324094" y="499719"/>
                </a:lnTo>
                <a:cubicBezTo>
                  <a:pt x="324769" y="500488"/>
                  <a:pt x="325539" y="501162"/>
                  <a:pt x="326117" y="501835"/>
                </a:cubicBezTo>
                <a:lnTo>
                  <a:pt x="433878" y="444900"/>
                </a:lnTo>
                <a:cubicBezTo>
                  <a:pt x="433589" y="444419"/>
                  <a:pt x="433493" y="443938"/>
                  <a:pt x="433397" y="443457"/>
                </a:cubicBezTo>
                <a:cubicBezTo>
                  <a:pt x="433011" y="442111"/>
                  <a:pt x="432530" y="440765"/>
                  <a:pt x="432145" y="439514"/>
                </a:cubicBezTo>
                <a:cubicBezTo>
                  <a:pt x="431856" y="438360"/>
                  <a:pt x="431567" y="437110"/>
                  <a:pt x="431182" y="435860"/>
                </a:cubicBezTo>
                <a:cubicBezTo>
                  <a:pt x="430989" y="434609"/>
                  <a:pt x="430700" y="433359"/>
                  <a:pt x="430508" y="432013"/>
                </a:cubicBezTo>
                <a:cubicBezTo>
                  <a:pt x="430219" y="430282"/>
                  <a:pt x="430122" y="428358"/>
                  <a:pt x="429930" y="426627"/>
                </a:cubicBezTo>
                <a:cubicBezTo>
                  <a:pt x="429930" y="425281"/>
                  <a:pt x="429834" y="423838"/>
                  <a:pt x="429930" y="422492"/>
                </a:cubicBezTo>
                <a:cubicBezTo>
                  <a:pt x="429930" y="420568"/>
                  <a:pt x="429930" y="418837"/>
                  <a:pt x="430122" y="417010"/>
                </a:cubicBezTo>
                <a:cubicBezTo>
                  <a:pt x="430219" y="416048"/>
                  <a:pt x="430315" y="414990"/>
                  <a:pt x="430604" y="414028"/>
                </a:cubicBezTo>
                <a:cubicBezTo>
                  <a:pt x="430700" y="412393"/>
                  <a:pt x="431085" y="410758"/>
                  <a:pt x="431374" y="409220"/>
                </a:cubicBezTo>
                <a:cubicBezTo>
                  <a:pt x="431567" y="408162"/>
                  <a:pt x="431856" y="407200"/>
                  <a:pt x="432145" y="406142"/>
                </a:cubicBezTo>
                <a:cubicBezTo>
                  <a:pt x="432626" y="404507"/>
                  <a:pt x="433108" y="402776"/>
                  <a:pt x="433782" y="401141"/>
                </a:cubicBezTo>
                <a:cubicBezTo>
                  <a:pt x="434167" y="400372"/>
                  <a:pt x="434360" y="399506"/>
                  <a:pt x="434745" y="398737"/>
                </a:cubicBezTo>
                <a:cubicBezTo>
                  <a:pt x="435804" y="396236"/>
                  <a:pt x="436960" y="393832"/>
                  <a:pt x="438308" y="391427"/>
                </a:cubicBezTo>
                <a:cubicBezTo>
                  <a:pt x="439656" y="388831"/>
                  <a:pt x="441486" y="386330"/>
                  <a:pt x="443219" y="384118"/>
                </a:cubicBezTo>
                <a:cubicBezTo>
                  <a:pt x="443701" y="383445"/>
                  <a:pt x="444375" y="382772"/>
                  <a:pt x="444857" y="382195"/>
                </a:cubicBezTo>
                <a:cubicBezTo>
                  <a:pt x="446301" y="380560"/>
                  <a:pt x="447649" y="379021"/>
                  <a:pt x="449190" y="377482"/>
                </a:cubicBezTo>
                <a:cubicBezTo>
                  <a:pt x="449768" y="376905"/>
                  <a:pt x="450442" y="376424"/>
                  <a:pt x="451212" y="375751"/>
                </a:cubicBezTo>
                <a:cubicBezTo>
                  <a:pt x="452850" y="374405"/>
                  <a:pt x="454487" y="372962"/>
                  <a:pt x="456220" y="371712"/>
                </a:cubicBezTo>
                <a:cubicBezTo>
                  <a:pt x="456798" y="371327"/>
                  <a:pt x="457376" y="370846"/>
                  <a:pt x="457857" y="370462"/>
                </a:cubicBezTo>
                <a:cubicBezTo>
                  <a:pt x="462865" y="367192"/>
                  <a:pt x="467969" y="364595"/>
                  <a:pt x="473554" y="362864"/>
                </a:cubicBezTo>
                <a:cubicBezTo>
                  <a:pt x="474036" y="362768"/>
                  <a:pt x="474614" y="362575"/>
                  <a:pt x="475095" y="362479"/>
                </a:cubicBezTo>
                <a:cubicBezTo>
                  <a:pt x="477406" y="361902"/>
                  <a:pt x="479525" y="361229"/>
                  <a:pt x="481836" y="360844"/>
                </a:cubicBezTo>
                <a:lnTo>
                  <a:pt x="484436" y="360459"/>
                </a:lnTo>
                <a:cubicBezTo>
                  <a:pt x="485303" y="360363"/>
                  <a:pt x="486362" y="360075"/>
                  <a:pt x="487229" y="360075"/>
                </a:cubicBezTo>
                <a:lnTo>
                  <a:pt x="487229" y="245917"/>
                </a:lnTo>
                <a:cubicBezTo>
                  <a:pt x="486844" y="245917"/>
                  <a:pt x="486362" y="245820"/>
                  <a:pt x="485881" y="245724"/>
                </a:cubicBezTo>
                <a:cubicBezTo>
                  <a:pt x="484725" y="245532"/>
                  <a:pt x="483473" y="245436"/>
                  <a:pt x="482318" y="245147"/>
                </a:cubicBezTo>
                <a:cubicBezTo>
                  <a:pt x="480873" y="244955"/>
                  <a:pt x="479525" y="244666"/>
                  <a:pt x="478081" y="244282"/>
                </a:cubicBezTo>
                <a:cubicBezTo>
                  <a:pt x="477021" y="244089"/>
                  <a:pt x="475769" y="243801"/>
                  <a:pt x="474614" y="243416"/>
                </a:cubicBezTo>
                <a:cubicBezTo>
                  <a:pt x="473362" y="243031"/>
                  <a:pt x="471917" y="242550"/>
                  <a:pt x="470665" y="242070"/>
                </a:cubicBezTo>
                <a:cubicBezTo>
                  <a:pt x="469510" y="241685"/>
                  <a:pt x="468354" y="241108"/>
                  <a:pt x="467295" y="240627"/>
                </a:cubicBezTo>
                <a:cubicBezTo>
                  <a:pt x="465947" y="240146"/>
                  <a:pt x="464695" y="239473"/>
                  <a:pt x="463443" y="238896"/>
                </a:cubicBezTo>
                <a:cubicBezTo>
                  <a:pt x="462480" y="238223"/>
                  <a:pt x="461420" y="237742"/>
                  <a:pt x="460265" y="237069"/>
                </a:cubicBezTo>
                <a:cubicBezTo>
                  <a:pt x="459205" y="236395"/>
                  <a:pt x="457857" y="235434"/>
                  <a:pt x="456798" y="234664"/>
                </a:cubicBezTo>
                <a:cubicBezTo>
                  <a:pt x="455835" y="234087"/>
                  <a:pt x="454872" y="233318"/>
                  <a:pt x="453813" y="232548"/>
                </a:cubicBezTo>
                <a:cubicBezTo>
                  <a:pt x="452753" y="231683"/>
                  <a:pt x="451598" y="230625"/>
                  <a:pt x="450538" y="229663"/>
                </a:cubicBezTo>
                <a:cubicBezTo>
                  <a:pt x="449672" y="228894"/>
                  <a:pt x="448805" y="228124"/>
                  <a:pt x="448034" y="227355"/>
                </a:cubicBezTo>
                <a:cubicBezTo>
                  <a:pt x="446879" y="226105"/>
                  <a:pt x="445723" y="224854"/>
                  <a:pt x="444664" y="223604"/>
                </a:cubicBezTo>
                <a:cubicBezTo>
                  <a:pt x="444086" y="222835"/>
                  <a:pt x="443316" y="222065"/>
                  <a:pt x="442834" y="221296"/>
                </a:cubicBezTo>
                <a:cubicBezTo>
                  <a:pt x="441197" y="219180"/>
                  <a:pt x="439656" y="217064"/>
                  <a:pt x="438308" y="214660"/>
                </a:cubicBezTo>
                <a:cubicBezTo>
                  <a:pt x="436960" y="212256"/>
                  <a:pt x="435804" y="209851"/>
                  <a:pt x="434745" y="207351"/>
                </a:cubicBezTo>
                <a:cubicBezTo>
                  <a:pt x="434360" y="206581"/>
                  <a:pt x="434167" y="205812"/>
                  <a:pt x="433878" y="205043"/>
                </a:cubicBezTo>
                <a:cubicBezTo>
                  <a:pt x="433204" y="203312"/>
                  <a:pt x="432626" y="201484"/>
                  <a:pt x="432145" y="199753"/>
                </a:cubicBezTo>
                <a:cubicBezTo>
                  <a:pt x="431856" y="198695"/>
                  <a:pt x="431567" y="197830"/>
                  <a:pt x="431471" y="196964"/>
                </a:cubicBezTo>
                <a:cubicBezTo>
                  <a:pt x="431085" y="195233"/>
                  <a:pt x="430700" y="193406"/>
                  <a:pt x="430508" y="191675"/>
                </a:cubicBezTo>
                <a:cubicBezTo>
                  <a:pt x="430315" y="190809"/>
                  <a:pt x="430219" y="190040"/>
                  <a:pt x="430219" y="189174"/>
                </a:cubicBezTo>
                <a:cubicBezTo>
                  <a:pt x="429930" y="186770"/>
                  <a:pt x="429834" y="184462"/>
                  <a:pt x="429834" y="182057"/>
                </a:cubicBezTo>
                <a:lnTo>
                  <a:pt x="429834" y="181288"/>
                </a:lnTo>
                <a:cubicBezTo>
                  <a:pt x="429930" y="178691"/>
                  <a:pt x="430219" y="176094"/>
                  <a:pt x="430604" y="173594"/>
                </a:cubicBezTo>
                <a:cubicBezTo>
                  <a:pt x="430700" y="172728"/>
                  <a:pt x="430989" y="171958"/>
                  <a:pt x="431085" y="171093"/>
                </a:cubicBezTo>
                <a:cubicBezTo>
                  <a:pt x="431471" y="169266"/>
                  <a:pt x="431856" y="167534"/>
                  <a:pt x="432337" y="165899"/>
                </a:cubicBezTo>
                <a:cubicBezTo>
                  <a:pt x="432626" y="164842"/>
                  <a:pt x="432915" y="163976"/>
                  <a:pt x="433204" y="163110"/>
                </a:cubicBezTo>
                <a:cubicBezTo>
                  <a:pt x="433493" y="162341"/>
                  <a:pt x="433589" y="161764"/>
                  <a:pt x="433878" y="160995"/>
                </a:cubicBezTo>
                <a:lnTo>
                  <a:pt x="326213" y="104060"/>
                </a:lnTo>
                <a:cubicBezTo>
                  <a:pt x="325539" y="104829"/>
                  <a:pt x="324865" y="105406"/>
                  <a:pt x="324287" y="106079"/>
                </a:cubicBezTo>
                <a:cubicBezTo>
                  <a:pt x="323613" y="106656"/>
                  <a:pt x="323131" y="107426"/>
                  <a:pt x="322457" y="108099"/>
                </a:cubicBezTo>
                <a:cubicBezTo>
                  <a:pt x="321109" y="109349"/>
                  <a:pt x="319568" y="110600"/>
                  <a:pt x="318220" y="111850"/>
                </a:cubicBezTo>
                <a:cubicBezTo>
                  <a:pt x="317739" y="112235"/>
                  <a:pt x="317161" y="112715"/>
                  <a:pt x="316679" y="113100"/>
                </a:cubicBezTo>
                <a:cubicBezTo>
                  <a:pt x="314657" y="114639"/>
                  <a:pt x="312538" y="115985"/>
                  <a:pt x="310323" y="117428"/>
                </a:cubicBezTo>
                <a:lnTo>
                  <a:pt x="308879" y="118197"/>
                </a:lnTo>
                <a:cubicBezTo>
                  <a:pt x="307049" y="119159"/>
                  <a:pt x="305316" y="120025"/>
                  <a:pt x="303582" y="120794"/>
                </a:cubicBezTo>
                <a:cubicBezTo>
                  <a:pt x="302812" y="121179"/>
                  <a:pt x="301849" y="121467"/>
                  <a:pt x="300982" y="121852"/>
                </a:cubicBezTo>
                <a:cubicBezTo>
                  <a:pt x="299441" y="122429"/>
                  <a:pt x="297804" y="123006"/>
                  <a:pt x="296360" y="123487"/>
                </a:cubicBezTo>
                <a:cubicBezTo>
                  <a:pt x="295397" y="123679"/>
                  <a:pt x="294434" y="123968"/>
                  <a:pt x="293567" y="124256"/>
                </a:cubicBezTo>
                <a:cubicBezTo>
                  <a:pt x="291930" y="124641"/>
                  <a:pt x="290100" y="125026"/>
                  <a:pt x="288367" y="125218"/>
                </a:cubicBezTo>
                <a:cubicBezTo>
                  <a:pt x="287596" y="125410"/>
                  <a:pt x="286729" y="125603"/>
                  <a:pt x="285959" y="125795"/>
                </a:cubicBezTo>
                <a:cubicBezTo>
                  <a:pt x="283263" y="125987"/>
                  <a:pt x="280759" y="126276"/>
                  <a:pt x="278159" y="126276"/>
                </a:cubicBezTo>
                <a:cubicBezTo>
                  <a:pt x="275462" y="126276"/>
                  <a:pt x="272958" y="125987"/>
                  <a:pt x="270262" y="125795"/>
                </a:cubicBezTo>
                <a:cubicBezTo>
                  <a:pt x="269492" y="125603"/>
                  <a:pt x="268625" y="125410"/>
                  <a:pt x="267854" y="125218"/>
                </a:cubicBezTo>
                <a:cubicBezTo>
                  <a:pt x="266121" y="125026"/>
                  <a:pt x="264388" y="124641"/>
                  <a:pt x="262654" y="124256"/>
                </a:cubicBezTo>
                <a:cubicBezTo>
                  <a:pt x="261787" y="123968"/>
                  <a:pt x="260824" y="123679"/>
                  <a:pt x="259958" y="123487"/>
                </a:cubicBezTo>
                <a:cubicBezTo>
                  <a:pt x="258417" y="123006"/>
                  <a:pt x="256780" y="122429"/>
                  <a:pt x="255239" y="121852"/>
                </a:cubicBezTo>
                <a:cubicBezTo>
                  <a:pt x="254372" y="121467"/>
                  <a:pt x="253505" y="121179"/>
                  <a:pt x="252735" y="120794"/>
                </a:cubicBezTo>
                <a:cubicBezTo>
                  <a:pt x="250905" y="120025"/>
                  <a:pt x="249172" y="119159"/>
                  <a:pt x="247535" y="118197"/>
                </a:cubicBezTo>
                <a:cubicBezTo>
                  <a:pt x="246861" y="117909"/>
                  <a:pt x="246379" y="117620"/>
                  <a:pt x="245898" y="117332"/>
                </a:cubicBezTo>
                <a:cubicBezTo>
                  <a:pt x="243779" y="115985"/>
                  <a:pt x="241564" y="114639"/>
                  <a:pt x="239542" y="113100"/>
                </a:cubicBezTo>
                <a:cubicBezTo>
                  <a:pt x="239060" y="112619"/>
                  <a:pt x="238579" y="112235"/>
                  <a:pt x="238001" y="111754"/>
                </a:cubicBezTo>
                <a:cubicBezTo>
                  <a:pt x="236556" y="110600"/>
                  <a:pt x="235112" y="109349"/>
                  <a:pt x="233860" y="108099"/>
                </a:cubicBezTo>
                <a:cubicBezTo>
                  <a:pt x="233282" y="107426"/>
                  <a:pt x="232608" y="106656"/>
                  <a:pt x="231934" y="106079"/>
                </a:cubicBezTo>
                <a:cubicBezTo>
                  <a:pt x="231356" y="105406"/>
                  <a:pt x="230586" y="104829"/>
                  <a:pt x="230104" y="104060"/>
                </a:cubicBezTo>
                <a:close/>
                <a:moveTo>
                  <a:pt x="278159" y="0"/>
                </a:moveTo>
                <a:cubicBezTo>
                  <a:pt x="313020" y="0"/>
                  <a:pt x="341332" y="28275"/>
                  <a:pt x="341332" y="63090"/>
                </a:cubicBezTo>
                <a:cubicBezTo>
                  <a:pt x="341332" y="69533"/>
                  <a:pt x="340177" y="75881"/>
                  <a:pt x="338347" y="81940"/>
                </a:cubicBezTo>
                <a:lnTo>
                  <a:pt x="447264" y="139548"/>
                </a:lnTo>
                <a:cubicBezTo>
                  <a:pt x="451309" y="135316"/>
                  <a:pt x="456028" y="131565"/>
                  <a:pt x="461324" y="128392"/>
                </a:cubicBezTo>
                <a:cubicBezTo>
                  <a:pt x="491563" y="111080"/>
                  <a:pt x="530180" y="121371"/>
                  <a:pt x="547803" y="151473"/>
                </a:cubicBezTo>
                <a:cubicBezTo>
                  <a:pt x="556277" y="166188"/>
                  <a:pt x="558396" y="183211"/>
                  <a:pt x="553966" y="199465"/>
                </a:cubicBezTo>
                <a:cubicBezTo>
                  <a:pt x="549729" y="215814"/>
                  <a:pt x="539232" y="229278"/>
                  <a:pt x="524498" y="237646"/>
                </a:cubicBezTo>
                <a:cubicBezTo>
                  <a:pt x="520742" y="239858"/>
                  <a:pt x="516697" y="241493"/>
                  <a:pt x="512556" y="242935"/>
                </a:cubicBezTo>
                <a:lnTo>
                  <a:pt x="512556" y="362960"/>
                </a:lnTo>
                <a:cubicBezTo>
                  <a:pt x="516794" y="364403"/>
                  <a:pt x="520838" y="366134"/>
                  <a:pt x="524690" y="368442"/>
                </a:cubicBezTo>
                <a:cubicBezTo>
                  <a:pt x="539232" y="376617"/>
                  <a:pt x="549729" y="390273"/>
                  <a:pt x="553966" y="406527"/>
                </a:cubicBezTo>
                <a:cubicBezTo>
                  <a:pt x="555507" y="412105"/>
                  <a:pt x="556277" y="417683"/>
                  <a:pt x="556277" y="423261"/>
                </a:cubicBezTo>
                <a:cubicBezTo>
                  <a:pt x="556277" y="434032"/>
                  <a:pt x="553388" y="444804"/>
                  <a:pt x="547803" y="454517"/>
                </a:cubicBezTo>
                <a:cubicBezTo>
                  <a:pt x="536054" y="474714"/>
                  <a:pt x="514675" y="485966"/>
                  <a:pt x="492911" y="485966"/>
                </a:cubicBezTo>
                <a:cubicBezTo>
                  <a:pt x="482125" y="485966"/>
                  <a:pt x="471339" y="483273"/>
                  <a:pt x="461324" y="477503"/>
                </a:cubicBezTo>
                <a:cubicBezTo>
                  <a:pt x="456028" y="474522"/>
                  <a:pt x="451405" y="470675"/>
                  <a:pt x="447360" y="466443"/>
                </a:cubicBezTo>
                <a:lnTo>
                  <a:pt x="338251" y="524051"/>
                </a:lnTo>
                <a:cubicBezTo>
                  <a:pt x="340177" y="530110"/>
                  <a:pt x="341332" y="536457"/>
                  <a:pt x="341332" y="542901"/>
                </a:cubicBezTo>
                <a:cubicBezTo>
                  <a:pt x="341332" y="577620"/>
                  <a:pt x="313020" y="606087"/>
                  <a:pt x="278159" y="606087"/>
                </a:cubicBezTo>
                <a:cubicBezTo>
                  <a:pt x="243201" y="606087"/>
                  <a:pt x="214889" y="577620"/>
                  <a:pt x="214889" y="542901"/>
                </a:cubicBezTo>
                <a:cubicBezTo>
                  <a:pt x="214889" y="536457"/>
                  <a:pt x="216044" y="530110"/>
                  <a:pt x="217970" y="524051"/>
                </a:cubicBezTo>
                <a:lnTo>
                  <a:pt x="108861" y="466443"/>
                </a:lnTo>
                <a:cubicBezTo>
                  <a:pt x="104816" y="470675"/>
                  <a:pt x="100193" y="474522"/>
                  <a:pt x="94897" y="477503"/>
                </a:cubicBezTo>
                <a:cubicBezTo>
                  <a:pt x="84978" y="483273"/>
                  <a:pt x="74096" y="485966"/>
                  <a:pt x="63310" y="485966"/>
                </a:cubicBezTo>
                <a:cubicBezTo>
                  <a:pt x="41546" y="485966"/>
                  <a:pt x="20167" y="474714"/>
                  <a:pt x="8418" y="454517"/>
                </a:cubicBezTo>
                <a:cubicBezTo>
                  <a:pt x="-56" y="439899"/>
                  <a:pt x="-2175" y="422876"/>
                  <a:pt x="2255" y="406527"/>
                </a:cubicBezTo>
                <a:cubicBezTo>
                  <a:pt x="6588" y="390273"/>
                  <a:pt x="17085" y="376617"/>
                  <a:pt x="31723" y="368250"/>
                </a:cubicBezTo>
                <a:cubicBezTo>
                  <a:pt x="35479" y="366134"/>
                  <a:pt x="39524" y="364403"/>
                  <a:pt x="43761" y="362960"/>
                </a:cubicBezTo>
                <a:lnTo>
                  <a:pt x="43761" y="242935"/>
                </a:lnTo>
                <a:cubicBezTo>
                  <a:pt x="39427" y="241493"/>
                  <a:pt x="35383" y="239858"/>
                  <a:pt x="31627" y="237646"/>
                </a:cubicBezTo>
                <a:cubicBezTo>
                  <a:pt x="17085" y="229278"/>
                  <a:pt x="6588" y="215814"/>
                  <a:pt x="2255" y="199465"/>
                </a:cubicBezTo>
                <a:cubicBezTo>
                  <a:pt x="-2175" y="183211"/>
                  <a:pt x="-56" y="166188"/>
                  <a:pt x="8418" y="151473"/>
                </a:cubicBezTo>
                <a:cubicBezTo>
                  <a:pt x="26041" y="121371"/>
                  <a:pt x="64755" y="111080"/>
                  <a:pt x="94897" y="128392"/>
                </a:cubicBezTo>
                <a:cubicBezTo>
                  <a:pt x="100193" y="131565"/>
                  <a:pt x="104816" y="135316"/>
                  <a:pt x="108861" y="139548"/>
                </a:cubicBezTo>
                <a:lnTo>
                  <a:pt x="217970" y="81940"/>
                </a:lnTo>
                <a:cubicBezTo>
                  <a:pt x="216044" y="75881"/>
                  <a:pt x="214889" y="69533"/>
                  <a:pt x="214889" y="63090"/>
                </a:cubicBezTo>
                <a:cubicBezTo>
                  <a:pt x="214889" y="28275"/>
                  <a:pt x="243201" y="0"/>
                  <a:pt x="278159"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endParaRPr>
          </a:p>
        </p:txBody>
      </p:sp>
      <p:sp>
        <p:nvSpPr>
          <p:cNvPr id="42" name="椭圆 112"/>
          <p:cNvSpPr/>
          <p:nvPr/>
        </p:nvSpPr>
        <p:spPr>
          <a:xfrm>
            <a:off x="5077775" y="4753779"/>
            <a:ext cx="395652" cy="439547"/>
          </a:xfrm>
          <a:prstGeom prst="ellipse">
            <a:avLst/>
          </a:prstGeom>
          <a:solidFill>
            <a:srgbClr val="1F74AD"/>
          </a:solidFill>
          <a:ln w="28575" cap="flat" cmpd="sng" algn="ctr">
            <a:solidFill>
              <a:sysClr val="window" lastClr="FFFFFF"/>
            </a:solidFill>
            <a:prstDash val="solid"/>
            <a:miter lim="800000"/>
          </a:ln>
          <a:effectLst/>
        </p:spPr>
        <p:txBody>
          <a:bodyPr wrap="square" lIns="91440" tIns="45720" rIns="91440" bIns="45720" anchor="ctr">
            <a:normAutofit fontScale="925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43" name="任意多边形 63"/>
          <p:cNvSpPr/>
          <p:nvPr/>
        </p:nvSpPr>
        <p:spPr bwMode="auto">
          <a:xfrm>
            <a:off x="5194232" y="4841018"/>
            <a:ext cx="193740" cy="19476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08039" h="550199">
                <a:moveTo>
                  <a:pt x="461128" y="431155"/>
                </a:moveTo>
                <a:lnTo>
                  <a:pt x="501529" y="431155"/>
                </a:lnTo>
                <a:lnTo>
                  <a:pt x="534583" y="431155"/>
                </a:lnTo>
                <a:lnTo>
                  <a:pt x="574984" y="431155"/>
                </a:lnTo>
                <a:cubicBezTo>
                  <a:pt x="593159" y="431155"/>
                  <a:pt x="608133" y="446024"/>
                  <a:pt x="608039" y="464280"/>
                </a:cubicBezTo>
                <a:lnTo>
                  <a:pt x="608039" y="517074"/>
                </a:lnTo>
                <a:cubicBezTo>
                  <a:pt x="608039" y="535236"/>
                  <a:pt x="593065" y="550199"/>
                  <a:pt x="574890" y="550199"/>
                </a:cubicBezTo>
                <a:lnTo>
                  <a:pt x="461128" y="550199"/>
                </a:lnTo>
                <a:cubicBezTo>
                  <a:pt x="442858" y="550199"/>
                  <a:pt x="427979" y="535236"/>
                  <a:pt x="427979" y="517074"/>
                </a:cubicBezTo>
                <a:lnTo>
                  <a:pt x="427979" y="464280"/>
                </a:lnTo>
                <a:cubicBezTo>
                  <a:pt x="427979" y="446024"/>
                  <a:pt x="442858" y="431155"/>
                  <a:pt x="461128" y="431155"/>
                </a:cubicBezTo>
                <a:close/>
                <a:moveTo>
                  <a:pt x="247103" y="431155"/>
                </a:moveTo>
                <a:lnTo>
                  <a:pt x="287504" y="431155"/>
                </a:lnTo>
                <a:lnTo>
                  <a:pt x="320558" y="431155"/>
                </a:lnTo>
                <a:lnTo>
                  <a:pt x="360959" y="431155"/>
                </a:lnTo>
                <a:cubicBezTo>
                  <a:pt x="379134" y="431155"/>
                  <a:pt x="394108" y="446024"/>
                  <a:pt x="394014" y="464280"/>
                </a:cubicBezTo>
                <a:lnTo>
                  <a:pt x="394014" y="517074"/>
                </a:lnTo>
                <a:cubicBezTo>
                  <a:pt x="394014" y="535236"/>
                  <a:pt x="379040" y="550199"/>
                  <a:pt x="360865" y="550199"/>
                </a:cubicBezTo>
                <a:lnTo>
                  <a:pt x="247103" y="550199"/>
                </a:lnTo>
                <a:cubicBezTo>
                  <a:pt x="228833" y="550199"/>
                  <a:pt x="213954" y="535236"/>
                  <a:pt x="213954" y="517074"/>
                </a:cubicBezTo>
                <a:lnTo>
                  <a:pt x="213954" y="464280"/>
                </a:lnTo>
                <a:cubicBezTo>
                  <a:pt x="213954" y="446024"/>
                  <a:pt x="228833" y="431155"/>
                  <a:pt x="247103" y="431155"/>
                </a:cubicBezTo>
                <a:close/>
                <a:moveTo>
                  <a:pt x="33162" y="431155"/>
                </a:moveTo>
                <a:lnTo>
                  <a:pt x="73578" y="431155"/>
                </a:lnTo>
                <a:lnTo>
                  <a:pt x="106646" y="431155"/>
                </a:lnTo>
                <a:lnTo>
                  <a:pt x="146968" y="431155"/>
                </a:lnTo>
                <a:cubicBezTo>
                  <a:pt x="165339" y="431155"/>
                  <a:pt x="180224" y="446024"/>
                  <a:pt x="180130" y="464280"/>
                </a:cubicBezTo>
                <a:lnTo>
                  <a:pt x="180130" y="517074"/>
                </a:lnTo>
                <a:cubicBezTo>
                  <a:pt x="180130" y="535236"/>
                  <a:pt x="165150" y="550199"/>
                  <a:pt x="146968" y="550199"/>
                </a:cubicBezTo>
                <a:lnTo>
                  <a:pt x="33162" y="550199"/>
                </a:lnTo>
                <a:cubicBezTo>
                  <a:pt x="14979" y="550199"/>
                  <a:pt x="0" y="535236"/>
                  <a:pt x="0" y="517074"/>
                </a:cubicBezTo>
                <a:lnTo>
                  <a:pt x="0" y="464280"/>
                </a:lnTo>
                <a:cubicBezTo>
                  <a:pt x="0" y="446024"/>
                  <a:pt x="14979" y="431155"/>
                  <a:pt x="33162" y="431155"/>
                </a:cubicBezTo>
                <a:close/>
                <a:moveTo>
                  <a:pt x="163140" y="99327"/>
                </a:moveTo>
                <a:cubicBezTo>
                  <a:pt x="163046" y="101208"/>
                  <a:pt x="162857" y="102713"/>
                  <a:pt x="162857" y="104218"/>
                </a:cubicBezTo>
                <a:lnTo>
                  <a:pt x="162857" y="157362"/>
                </a:lnTo>
                <a:lnTo>
                  <a:pt x="162857" y="217184"/>
                </a:lnTo>
                <a:cubicBezTo>
                  <a:pt x="162857" y="234021"/>
                  <a:pt x="173220" y="244273"/>
                  <a:pt x="190176" y="244273"/>
                </a:cubicBezTo>
                <a:lnTo>
                  <a:pt x="249053" y="244273"/>
                </a:lnTo>
                <a:cubicBezTo>
                  <a:pt x="305480" y="244273"/>
                  <a:pt x="361813" y="244273"/>
                  <a:pt x="418146" y="244367"/>
                </a:cubicBezTo>
                <a:cubicBezTo>
                  <a:pt x="434443" y="244367"/>
                  <a:pt x="444994" y="233833"/>
                  <a:pt x="444994" y="217466"/>
                </a:cubicBezTo>
                <a:lnTo>
                  <a:pt x="444994" y="140525"/>
                </a:lnTo>
                <a:lnTo>
                  <a:pt x="444994" y="104971"/>
                </a:lnTo>
                <a:lnTo>
                  <a:pt x="444994" y="99327"/>
                </a:lnTo>
                <a:lnTo>
                  <a:pt x="248958" y="99327"/>
                </a:lnTo>
                <a:close/>
                <a:moveTo>
                  <a:pt x="415226" y="33955"/>
                </a:moveTo>
                <a:cubicBezTo>
                  <a:pt x="406465" y="33955"/>
                  <a:pt x="399306" y="41104"/>
                  <a:pt x="399306" y="49852"/>
                </a:cubicBezTo>
                <a:cubicBezTo>
                  <a:pt x="399306" y="58693"/>
                  <a:pt x="406465" y="65842"/>
                  <a:pt x="415226" y="65842"/>
                </a:cubicBezTo>
                <a:cubicBezTo>
                  <a:pt x="423987" y="65842"/>
                  <a:pt x="431146" y="58693"/>
                  <a:pt x="431146" y="49852"/>
                </a:cubicBezTo>
                <a:cubicBezTo>
                  <a:pt x="431146" y="41104"/>
                  <a:pt x="423987" y="33955"/>
                  <a:pt x="415226" y="33955"/>
                </a:cubicBezTo>
                <a:close/>
                <a:moveTo>
                  <a:pt x="360306" y="33955"/>
                </a:moveTo>
                <a:cubicBezTo>
                  <a:pt x="351545" y="33955"/>
                  <a:pt x="344386" y="41104"/>
                  <a:pt x="344386" y="49852"/>
                </a:cubicBezTo>
                <a:cubicBezTo>
                  <a:pt x="344386" y="58693"/>
                  <a:pt x="351545" y="65842"/>
                  <a:pt x="360306" y="65842"/>
                </a:cubicBezTo>
                <a:cubicBezTo>
                  <a:pt x="369161" y="65842"/>
                  <a:pt x="376320" y="58693"/>
                  <a:pt x="376320" y="49852"/>
                </a:cubicBezTo>
                <a:cubicBezTo>
                  <a:pt x="376320" y="41104"/>
                  <a:pt x="369161" y="33955"/>
                  <a:pt x="360306" y="33955"/>
                </a:cubicBezTo>
                <a:close/>
                <a:moveTo>
                  <a:pt x="305480" y="33955"/>
                </a:moveTo>
                <a:cubicBezTo>
                  <a:pt x="296625" y="33955"/>
                  <a:pt x="289466" y="41104"/>
                  <a:pt x="289466" y="49852"/>
                </a:cubicBezTo>
                <a:cubicBezTo>
                  <a:pt x="289466" y="58693"/>
                  <a:pt x="296625" y="65842"/>
                  <a:pt x="305480" y="65842"/>
                </a:cubicBezTo>
                <a:cubicBezTo>
                  <a:pt x="314241" y="65842"/>
                  <a:pt x="321400" y="58693"/>
                  <a:pt x="321400" y="49852"/>
                </a:cubicBezTo>
                <a:cubicBezTo>
                  <a:pt x="321400" y="41104"/>
                  <a:pt x="314241" y="33955"/>
                  <a:pt x="305480" y="33955"/>
                </a:cubicBezTo>
                <a:close/>
                <a:moveTo>
                  <a:pt x="189611" y="0"/>
                </a:moveTo>
                <a:lnTo>
                  <a:pt x="248958" y="0"/>
                </a:lnTo>
                <a:lnTo>
                  <a:pt x="417770" y="0"/>
                </a:lnTo>
                <a:cubicBezTo>
                  <a:pt x="452813" y="0"/>
                  <a:pt x="477871" y="25396"/>
                  <a:pt x="477871" y="60386"/>
                </a:cubicBezTo>
                <a:lnTo>
                  <a:pt x="477871" y="157456"/>
                </a:lnTo>
                <a:lnTo>
                  <a:pt x="477871" y="217560"/>
                </a:lnTo>
                <a:cubicBezTo>
                  <a:pt x="477871" y="242016"/>
                  <a:pt x="466755" y="260169"/>
                  <a:pt x="444712" y="271457"/>
                </a:cubicBezTo>
                <a:cubicBezTo>
                  <a:pt x="436045" y="275877"/>
                  <a:pt x="426625" y="277288"/>
                  <a:pt x="417016" y="277288"/>
                </a:cubicBezTo>
                <a:lnTo>
                  <a:pt x="320552" y="277288"/>
                </a:lnTo>
                <a:lnTo>
                  <a:pt x="320552" y="340685"/>
                </a:lnTo>
                <a:lnTo>
                  <a:pt x="518095" y="340685"/>
                </a:lnTo>
                <a:cubicBezTo>
                  <a:pt x="527233" y="340685"/>
                  <a:pt x="534675" y="348021"/>
                  <a:pt x="534675" y="357145"/>
                </a:cubicBezTo>
                <a:lnTo>
                  <a:pt x="534675" y="402294"/>
                </a:lnTo>
                <a:lnTo>
                  <a:pt x="501610" y="402294"/>
                </a:lnTo>
                <a:lnTo>
                  <a:pt x="501610" y="373606"/>
                </a:lnTo>
                <a:lnTo>
                  <a:pt x="320647" y="373606"/>
                </a:lnTo>
                <a:lnTo>
                  <a:pt x="320647" y="402294"/>
                </a:lnTo>
                <a:lnTo>
                  <a:pt x="287582" y="402294"/>
                </a:lnTo>
                <a:lnTo>
                  <a:pt x="287582" y="373606"/>
                </a:lnTo>
                <a:lnTo>
                  <a:pt x="106618" y="373606"/>
                </a:lnTo>
                <a:lnTo>
                  <a:pt x="106524" y="373606"/>
                </a:lnTo>
                <a:lnTo>
                  <a:pt x="106524" y="402294"/>
                </a:lnTo>
                <a:lnTo>
                  <a:pt x="73459" y="402294"/>
                </a:lnTo>
                <a:lnTo>
                  <a:pt x="73459" y="357145"/>
                </a:lnTo>
                <a:cubicBezTo>
                  <a:pt x="73459" y="348115"/>
                  <a:pt x="80901" y="340685"/>
                  <a:pt x="90039" y="340685"/>
                </a:cubicBezTo>
                <a:lnTo>
                  <a:pt x="287393" y="340685"/>
                </a:lnTo>
                <a:lnTo>
                  <a:pt x="287393" y="277288"/>
                </a:lnTo>
                <a:lnTo>
                  <a:pt x="248770" y="277288"/>
                </a:lnTo>
                <a:cubicBezTo>
                  <a:pt x="228328" y="277382"/>
                  <a:pt x="207980" y="277382"/>
                  <a:pt x="187633" y="277288"/>
                </a:cubicBezTo>
                <a:cubicBezTo>
                  <a:pt x="161727" y="277100"/>
                  <a:pt x="139778" y="260734"/>
                  <a:pt x="132524" y="236090"/>
                </a:cubicBezTo>
                <a:cubicBezTo>
                  <a:pt x="130828" y="230352"/>
                  <a:pt x="129981" y="224239"/>
                  <a:pt x="129981" y="218219"/>
                </a:cubicBezTo>
                <a:lnTo>
                  <a:pt x="129981" y="157456"/>
                </a:lnTo>
                <a:lnTo>
                  <a:pt x="129981" y="58881"/>
                </a:lnTo>
                <a:cubicBezTo>
                  <a:pt x="130075" y="25208"/>
                  <a:pt x="155698" y="0"/>
                  <a:pt x="189611"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endParaRPr>
          </a:p>
        </p:txBody>
      </p:sp>
      <p:sp>
        <p:nvSpPr>
          <p:cNvPr id="44" name="椭圆 118"/>
          <p:cNvSpPr/>
          <p:nvPr/>
        </p:nvSpPr>
        <p:spPr>
          <a:xfrm>
            <a:off x="9285249" y="2219428"/>
            <a:ext cx="395652" cy="439547"/>
          </a:xfrm>
          <a:prstGeom prst="ellipse">
            <a:avLst/>
          </a:prstGeom>
          <a:solidFill>
            <a:srgbClr val="1AA3AA"/>
          </a:solidFill>
          <a:ln w="28575" cap="flat" cmpd="sng" algn="ctr">
            <a:solidFill>
              <a:sysClr val="window" lastClr="FFFFFF"/>
            </a:solidFill>
            <a:prstDash val="solid"/>
            <a:miter lim="800000"/>
          </a:ln>
          <a:effectLst/>
        </p:spPr>
        <p:txBody>
          <a:bodyPr wrap="square" lIns="91440" tIns="45720" rIns="91440" bIns="45720" anchor="ctr">
            <a:normAutofit fontScale="925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46" name="椭圆 124"/>
          <p:cNvSpPr/>
          <p:nvPr/>
        </p:nvSpPr>
        <p:spPr>
          <a:xfrm>
            <a:off x="9285249" y="3450799"/>
            <a:ext cx="395652" cy="439547"/>
          </a:xfrm>
          <a:prstGeom prst="ellipse">
            <a:avLst/>
          </a:prstGeom>
          <a:solidFill>
            <a:srgbClr val="1AA3AA"/>
          </a:solidFill>
          <a:ln w="28575" cap="flat" cmpd="sng" algn="ctr">
            <a:solidFill>
              <a:sysClr val="window" lastClr="FFFFFF"/>
            </a:solidFill>
            <a:prstDash val="solid"/>
            <a:miter lim="800000"/>
          </a:ln>
          <a:effectLst/>
        </p:spPr>
        <p:txBody>
          <a:bodyPr wrap="square" lIns="91440" tIns="45720" rIns="91440" bIns="45720" anchor="ctr">
            <a:normAutofit fontScale="925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47" name="任意多边形 66"/>
          <p:cNvSpPr/>
          <p:nvPr/>
        </p:nvSpPr>
        <p:spPr bwMode="auto">
          <a:xfrm>
            <a:off x="9386205" y="2320212"/>
            <a:ext cx="193740" cy="214935"/>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 name="T72" fmla="*/ 472622 w 604011"/>
              <a:gd name="T73" fmla="*/ 472622 w 604011"/>
              <a:gd name="T74" fmla="*/ 472622 w 604011"/>
              <a:gd name="T75" fmla="*/ 472622 w 604011"/>
              <a:gd name="T76" fmla="*/ 472622 w 604011"/>
              <a:gd name="T77" fmla="*/ 472622 w 604011"/>
              <a:gd name="T78" fmla="*/ 472622 w 604011"/>
              <a:gd name="T79" fmla="*/ 472622 w 604011"/>
              <a:gd name="T80" fmla="*/ 472622 w 604011"/>
              <a:gd name="T81" fmla="*/ 472622 w 604011"/>
              <a:gd name="T82" fmla="*/ 472622 w 604011"/>
              <a:gd name="T83" fmla="*/ 472622 w 604011"/>
              <a:gd name="T84" fmla="*/ 472622 w 604011"/>
              <a:gd name="T85" fmla="*/ 472622 w 604011"/>
              <a:gd name="T86" fmla="*/ 472622 w 604011"/>
              <a:gd name="T87" fmla="*/ 472622 w 604011"/>
              <a:gd name="T88" fmla="*/ 472622 w 604011"/>
              <a:gd name="T89" fmla="*/ 472622 w 604011"/>
              <a:gd name="T90" fmla="*/ 472622 w 604011"/>
              <a:gd name="T91" fmla="*/ 472622 w 604011"/>
              <a:gd name="T92" fmla="*/ 472622 w 604011"/>
              <a:gd name="T93" fmla="*/ 472622 w 604011"/>
              <a:gd name="T94" fmla="*/ 472622 w 604011"/>
              <a:gd name="T95" fmla="*/ 472622 w 604011"/>
              <a:gd name="T96" fmla="*/ 472622 w 604011"/>
              <a:gd name="T97"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02" h="6302">
                <a:moveTo>
                  <a:pt x="6302" y="5776"/>
                </a:moveTo>
                <a:lnTo>
                  <a:pt x="6302" y="4201"/>
                </a:lnTo>
                <a:lnTo>
                  <a:pt x="4201" y="4201"/>
                </a:lnTo>
                <a:lnTo>
                  <a:pt x="4201" y="4857"/>
                </a:lnTo>
                <a:lnTo>
                  <a:pt x="3676" y="4857"/>
                </a:lnTo>
                <a:lnTo>
                  <a:pt x="3676" y="3732"/>
                </a:lnTo>
                <a:lnTo>
                  <a:pt x="4548" y="3732"/>
                </a:lnTo>
                <a:cubicBezTo>
                  <a:pt x="5259" y="3732"/>
                  <a:pt x="5776" y="3266"/>
                  <a:pt x="5776" y="2626"/>
                </a:cubicBezTo>
                <a:cubicBezTo>
                  <a:pt x="5776" y="2158"/>
                  <a:pt x="5478" y="1743"/>
                  <a:pt x="5050" y="1586"/>
                </a:cubicBezTo>
                <a:cubicBezTo>
                  <a:pt x="5088" y="1456"/>
                  <a:pt x="5103" y="1321"/>
                  <a:pt x="5094" y="1171"/>
                </a:cubicBezTo>
                <a:cubicBezTo>
                  <a:pt x="5054" y="530"/>
                  <a:pt x="4483" y="5"/>
                  <a:pt x="3822" y="0"/>
                </a:cubicBezTo>
                <a:lnTo>
                  <a:pt x="3811" y="0"/>
                </a:lnTo>
                <a:cubicBezTo>
                  <a:pt x="3287" y="0"/>
                  <a:pt x="2819" y="312"/>
                  <a:pt x="2623" y="772"/>
                </a:cubicBezTo>
                <a:cubicBezTo>
                  <a:pt x="2430" y="628"/>
                  <a:pt x="2185" y="558"/>
                  <a:pt x="1936" y="582"/>
                </a:cubicBezTo>
                <a:cubicBezTo>
                  <a:pt x="1578" y="616"/>
                  <a:pt x="1264" y="853"/>
                  <a:pt x="1119" y="1204"/>
                </a:cubicBezTo>
                <a:cubicBezTo>
                  <a:pt x="1049" y="1371"/>
                  <a:pt x="1058" y="1556"/>
                  <a:pt x="1074" y="1669"/>
                </a:cubicBezTo>
                <a:cubicBezTo>
                  <a:pt x="738" y="1866"/>
                  <a:pt x="525" y="2230"/>
                  <a:pt x="525" y="2626"/>
                </a:cubicBezTo>
                <a:cubicBezTo>
                  <a:pt x="525" y="3257"/>
                  <a:pt x="1053" y="3732"/>
                  <a:pt x="1754" y="3732"/>
                </a:cubicBezTo>
                <a:lnTo>
                  <a:pt x="2626" y="3732"/>
                </a:lnTo>
                <a:lnTo>
                  <a:pt x="2626" y="4857"/>
                </a:lnTo>
                <a:lnTo>
                  <a:pt x="2100" y="4857"/>
                </a:lnTo>
                <a:lnTo>
                  <a:pt x="2100" y="4201"/>
                </a:lnTo>
                <a:lnTo>
                  <a:pt x="0" y="4201"/>
                </a:lnTo>
                <a:lnTo>
                  <a:pt x="0" y="5776"/>
                </a:lnTo>
                <a:lnTo>
                  <a:pt x="919" y="5776"/>
                </a:lnTo>
                <a:lnTo>
                  <a:pt x="919" y="6039"/>
                </a:lnTo>
                <a:lnTo>
                  <a:pt x="394" y="6039"/>
                </a:lnTo>
                <a:lnTo>
                  <a:pt x="394" y="6302"/>
                </a:lnTo>
                <a:lnTo>
                  <a:pt x="1707" y="6302"/>
                </a:lnTo>
                <a:lnTo>
                  <a:pt x="1707" y="6039"/>
                </a:lnTo>
                <a:lnTo>
                  <a:pt x="1182" y="6039"/>
                </a:lnTo>
                <a:lnTo>
                  <a:pt x="1182" y="5776"/>
                </a:lnTo>
                <a:lnTo>
                  <a:pt x="2101" y="5776"/>
                </a:lnTo>
                <a:lnTo>
                  <a:pt x="2101" y="5120"/>
                </a:lnTo>
                <a:lnTo>
                  <a:pt x="2888" y="5120"/>
                </a:lnTo>
                <a:lnTo>
                  <a:pt x="2888" y="3732"/>
                </a:lnTo>
                <a:lnTo>
                  <a:pt x="3413" y="3732"/>
                </a:lnTo>
                <a:lnTo>
                  <a:pt x="3413" y="5120"/>
                </a:lnTo>
                <a:lnTo>
                  <a:pt x="4201" y="5120"/>
                </a:lnTo>
                <a:lnTo>
                  <a:pt x="4201" y="5776"/>
                </a:lnTo>
                <a:lnTo>
                  <a:pt x="5120" y="5776"/>
                </a:lnTo>
                <a:lnTo>
                  <a:pt x="5120" y="6039"/>
                </a:lnTo>
                <a:lnTo>
                  <a:pt x="4595" y="6039"/>
                </a:lnTo>
                <a:lnTo>
                  <a:pt x="4595" y="6302"/>
                </a:lnTo>
                <a:lnTo>
                  <a:pt x="5908" y="6302"/>
                </a:lnTo>
                <a:lnTo>
                  <a:pt x="5908" y="6039"/>
                </a:lnTo>
                <a:lnTo>
                  <a:pt x="5383" y="6039"/>
                </a:lnTo>
                <a:lnTo>
                  <a:pt x="5383" y="5776"/>
                </a:lnTo>
                <a:lnTo>
                  <a:pt x="6302" y="5776"/>
                </a:lnTo>
                <a:close/>
              </a:path>
            </a:pathLst>
          </a:cu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endParaRPr>
          </a:p>
        </p:txBody>
      </p:sp>
      <p:sp>
        <p:nvSpPr>
          <p:cNvPr id="49" name="任意多边形 67"/>
          <p:cNvSpPr/>
          <p:nvPr/>
        </p:nvSpPr>
        <p:spPr bwMode="auto">
          <a:xfrm>
            <a:off x="9431688" y="3551105"/>
            <a:ext cx="193740" cy="21493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933" h="606087">
                <a:moveTo>
                  <a:pt x="252903" y="492408"/>
                </a:moveTo>
                <a:lnTo>
                  <a:pt x="252903" y="517606"/>
                </a:lnTo>
                <a:lnTo>
                  <a:pt x="354056" y="517606"/>
                </a:lnTo>
                <a:lnTo>
                  <a:pt x="354056" y="492408"/>
                </a:lnTo>
                <a:close/>
                <a:moveTo>
                  <a:pt x="252903" y="441820"/>
                </a:moveTo>
                <a:lnTo>
                  <a:pt x="252903" y="467114"/>
                </a:lnTo>
                <a:lnTo>
                  <a:pt x="354056" y="467114"/>
                </a:lnTo>
                <a:lnTo>
                  <a:pt x="354056" y="441820"/>
                </a:lnTo>
                <a:close/>
                <a:moveTo>
                  <a:pt x="252903" y="391328"/>
                </a:moveTo>
                <a:lnTo>
                  <a:pt x="252903" y="416622"/>
                </a:lnTo>
                <a:lnTo>
                  <a:pt x="354056" y="416622"/>
                </a:lnTo>
                <a:lnTo>
                  <a:pt x="354056" y="391328"/>
                </a:lnTo>
                <a:close/>
                <a:moveTo>
                  <a:pt x="240186" y="239852"/>
                </a:moveTo>
                <a:lnTo>
                  <a:pt x="366676" y="239852"/>
                </a:lnTo>
                <a:lnTo>
                  <a:pt x="366676" y="328237"/>
                </a:lnTo>
                <a:lnTo>
                  <a:pt x="417253" y="328237"/>
                </a:lnTo>
                <a:lnTo>
                  <a:pt x="417253" y="492408"/>
                </a:lnTo>
                <a:cubicBezTo>
                  <a:pt x="417253" y="555018"/>
                  <a:pt x="366195" y="606087"/>
                  <a:pt x="303479" y="606087"/>
                </a:cubicBezTo>
                <a:cubicBezTo>
                  <a:pt x="240764" y="606087"/>
                  <a:pt x="189609" y="555018"/>
                  <a:pt x="189609" y="492408"/>
                </a:cubicBezTo>
                <a:lnTo>
                  <a:pt x="189609" y="328237"/>
                </a:lnTo>
                <a:lnTo>
                  <a:pt x="240186" y="328237"/>
                </a:lnTo>
                <a:close/>
                <a:moveTo>
                  <a:pt x="380417" y="0"/>
                </a:moveTo>
                <a:lnTo>
                  <a:pt x="381573" y="0"/>
                </a:lnTo>
                <a:cubicBezTo>
                  <a:pt x="457463" y="481"/>
                  <a:pt x="522856" y="61737"/>
                  <a:pt x="527383" y="136263"/>
                </a:cubicBezTo>
                <a:cubicBezTo>
                  <a:pt x="528346" y="153861"/>
                  <a:pt x="526227" y="171363"/>
                  <a:pt x="520930" y="187999"/>
                </a:cubicBezTo>
                <a:cubicBezTo>
                  <a:pt x="571010" y="199827"/>
                  <a:pt x="606933" y="243774"/>
                  <a:pt x="606933" y="296087"/>
                </a:cubicBezTo>
                <a:cubicBezTo>
                  <a:pt x="606933" y="327436"/>
                  <a:pt x="587672" y="373691"/>
                  <a:pt x="545585" y="400809"/>
                </a:cubicBezTo>
                <a:cubicBezTo>
                  <a:pt x="523434" y="415137"/>
                  <a:pt x="489052" y="427446"/>
                  <a:pt x="442535" y="417637"/>
                </a:cubicBezTo>
                <a:lnTo>
                  <a:pt x="442535" y="303010"/>
                </a:lnTo>
                <a:lnTo>
                  <a:pt x="391974" y="303010"/>
                </a:lnTo>
                <a:lnTo>
                  <a:pt x="391974" y="214636"/>
                </a:lnTo>
                <a:lnTo>
                  <a:pt x="214960" y="214636"/>
                </a:lnTo>
                <a:lnTo>
                  <a:pt x="214960" y="303010"/>
                </a:lnTo>
                <a:lnTo>
                  <a:pt x="164398" y="303010"/>
                </a:lnTo>
                <a:lnTo>
                  <a:pt x="164398" y="435812"/>
                </a:lnTo>
                <a:cubicBezTo>
                  <a:pt x="145811" y="432927"/>
                  <a:pt x="121445" y="423022"/>
                  <a:pt x="108347" y="402636"/>
                </a:cubicBezTo>
                <a:cubicBezTo>
                  <a:pt x="45265" y="400232"/>
                  <a:pt x="0" y="356093"/>
                  <a:pt x="0" y="296087"/>
                </a:cubicBezTo>
                <a:cubicBezTo>
                  <a:pt x="0" y="253294"/>
                  <a:pt x="25329" y="214348"/>
                  <a:pt x="63852" y="195885"/>
                </a:cubicBezTo>
                <a:cubicBezTo>
                  <a:pt x="60674" y="177517"/>
                  <a:pt x="62312" y="159343"/>
                  <a:pt x="68764" y="141552"/>
                </a:cubicBezTo>
                <a:cubicBezTo>
                  <a:pt x="83403" y="101548"/>
                  <a:pt x="120096" y="72988"/>
                  <a:pt x="162087" y="69045"/>
                </a:cubicBezTo>
                <a:cubicBezTo>
                  <a:pt x="191653" y="66160"/>
                  <a:pt x="220642" y="75007"/>
                  <a:pt x="242985" y="93086"/>
                </a:cubicBezTo>
                <a:cubicBezTo>
                  <a:pt x="264655" y="37888"/>
                  <a:pt x="319261" y="0"/>
                  <a:pt x="380417"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endParaRPr>
          </a:p>
        </p:txBody>
      </p:sp>
      <p:grpSp>
        <p:nvGrpSpPr>
          <p:cNvPr id="50" name="组合 3"/>
          <p:cNvGrpSpPr/>
          <p:nvPr/>
        </p:nvGrpSpPr>
        <p:grpSpPr>
          <a:xfrm>
            <a:off x="7375535" y="2219388"/>
            <a:ext cx="1649609" cy="1815291"/>
            <a:chOff x="4724156" y="2255388"/>
            <a:chExt cx="2744659" cy="2718698"/>
          </a:xfrm>
        </p:grpSpPr>
        <p:sp>
          <p:nvSpPr>
            <p:cNvPr id="63" name="椭圆 83"/>
            <p:cNvSpPr/>
            <p:nvPr/>
          </p:nvSpPr>
          <p:spPr>
            <a:xfrm>
              <a:off x="5772560" y="4152888"/>
              <a:ext cx="628597" cy="315934"/>
            </a:xfrm>
            <a:prstGeom prst="ellipse">
              <a:avLst/>
            </a:prstGeom>
            <a:solidFill>
              <a:srgbClr val="1AA3AA"/>
            </a:solidFill>
            <a:ln w="12700" cap="flat" cmpd="sng" algn="ctr">
              <a:solidFill>
                <a:srgbClr val="1AA3AA"/>
              </a:solidFill>
              <a:prstDash val="lgDash"/>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64" name="椭圆 85"/>
            <p:cNvSpPr/>
            <p:nvPr/>
          </p:nvSpPr>
          <p:spPr>
            <a:xfrm>
              <a:off x="4774183" y="3650391"/>
              <a:ext cx="2633678" cy="1323695"/>
            </a:xfrm>
            <a:prstGeom prst="ellipse">
              <a:avLst/>
            </a:prstGeom>
            <a:noFill/>
            <a:ln w="12700" cap="flat" cmpd="sng" algn="ctr">
              <a:solidFill>
                <a:srgbClr val="1AA3AA"/>
              </a:solidFill>
              <a:prstDash val="lgDash"/>
              <a:miter lim="800000"/>
            </a:ln>
            <a:effectLst/>
          </p:spPr>
          <p:txBody>
            <a:bodyPr wrap="square" lIns="91440" tIns="45720" rIns="91440" bIns="4572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65" name="椭圆 87"/>
            <p:cNvSpPr/>
            <p:nvPr/>
          </p:nvSpPr>
          <p:spPr>
            <a:xfrm>
              <a:off x="7359079" y="4282734"/>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66" name="椭圆 88"/>
            <p:cNvSpPr/>
            <p:nvPr/>
          </p:nvSpPr>
          <p:spPr>
            <a:xfrm>
              <a:off x="6695187" y="3708049"/>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67" name="椭圆 89"/>
            <p:cNvSpPr/>
            <p:nvPr/>
          </p:nvSpPr>
          <p:spPr>
            <a:xfrm>
              <a:off x="5388803" y="3708049"/>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68" name="椭圆 90"/>
            <p:cNvSpPr/>
            <p:nvPr/>
          </p:nvSpPr>
          <p:spPr>
            <a:xfrm>
              <a:off x="6695187" y="4858267"/>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75" name="椭圆 91"/>
            <p:cNvSpPr/>
            <p:nvPr/>
          </p:nvSpPr>
          <p:spPr>
            <a:xfrm>
              <a:off x="5388803" y="4858267"/>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81" name="任意多边形 79"/>
            <p:cNvSpPr/>
            <p:nvPr/>
          </p:nvSpPr>
          <p:spPr>
            <a:xfrm>
              <a:off x="6005005" y="2255388"/>
              <a:ext cx="628269" cy="2221742"/>
            </a:xfrm>
            <a:custGeom>
              <a:avLst/>
              <a:gdLst/>
              <a:ahLst/>
              <a:cxnLst>
                <a:cxn ang="0">
                  <a:pos x="wd2" y="hd2"/>
                </a:cxn>
                <a:cxn ang="5400000">
                  <a:pos x="wd2" y="hd2"/>
                </a:cxn>
                <a:cxn ang="10800000">
                  <a:pos x="wd2" y="hd2"/>
                </a:cxn>
                <a:cxn ang="16200000">
                  <a:pos x="wd2" y="hd2"/>
                </a:cxn>
              </a:cxnLst>
              <a:rect l="0" t="0" r="r" b="b"/>
              <a:pathLst>
                <a:path w="20942" h="21597" extrusionOk="0">
                  <a:moveTo>
                    <a:pt x="8563" y="0"/>
                  </a:moveTo>
                  <a:cubicBezTo>
                    <a:pt x="10027" y="-3"/>
                    <a:pt x="12311" y="423"/>
                    <a:pt x="12311" y="1065"/>
                  </a:cubicBezTo>
                  <a:cubicBezTo>
                    <a:pt x="12311" y="1707"/>
                    <a:pt x="12132" y="1985"/>
                    <a:pt x="11954" y="2193"/>
                  </a:cubicBezTo>
                  <a:cubicBezTo>
                    <a:pt x="11775" y="2401"/>
                    <a:pt x="11537" y="2367"/>
                    <a:pt x="11537" y="2367"/>
                  </a:cubicBezTo>
                  <a:cubicBezTo>
                    <a:pt x="11537" y="2367"/>
                    <a:pt x="11597" y="2801"/>
                    <a:pt x="11121" y="2905"/>
                  </a:cubicBezTo>
                  <a:cubicBezTo>
                    <a:pt x="10645" y="3009"/>
                    <a:pt x="10526" y="3043"/>
                    <a:pt x="10526" y="3182"/>
                  </a:cubicBezTo>
                  <a:cubicBezTo>
                    <a:pt x="10526" y="3321"/>
                    <a:pt x="10823" y="3425"/>
                    <a:pt x="11240" y="3564"/>
                  </a:cubicBezTo>
                  <a:cubicBezTo>
                    <a:pt x="11656" y="3703"/>
                    <a:pt x="13442" y="3859"/>
                    <a:pt x="14393" y="3963"/>
                  </a:cubicBezTo>
                  <a:cubicBezTo>
                    <a:pt x="15346" y="4067"/>
                    <a:pt x="16119" y="4241"/>
                    <a:pt x="16654" y="4588"/>
                  </a:cubicBezTo>
                  <a:cubicBezTo>
                    <a:pt x="17190" y="4935"/>
                    <a:pt x="17963" y="5369"/>
                    <a:pt x="18975" y="5664"/>
                  </a:cubicBezTo>
                  <a:cubicBezTo>
                    <a:pt x="19986" y="5959"/>
                    <a:pt x="21236" y="6427"/>
                    <a:pt x="20879" y="6878"/>
                  </a:cubicBezTo>
                  <a:cubicBezTo>
                    <a:pt x="20522" y="7329"/>
                    <a:pt x="18380" y="7676"/>
                    <a:pt x="17190" y="7486"/>
                  </a:cubicBezTo>
                  <a:cubicBezTo>
                    <a:pt x="16000" y="7295"/>
                    <a:pt x="15524" y="7277"/>
                    <a:pt x="15524" y="7277"/>
                  </a:cubicBezTo>
                  <a:cubicBezTo>
                    <a:pt x="15524" y="7277"/>
                    <a:pt x="16297" y="8266"/>
                    <a:pt x="16654" y="9255"/>
                  </a:cubicBezTo>
                  <a:cubicBezTo>
                    <a:pt x="17011" y="10245"/>
                    <a:pt x="17963" y="11199"/>
                    <a:pt x="17428" y="11286"/>
                  </a:cubicBezTo>
                  <a:cubicBezTo>
                    <a:pt x="16893" y="11372"/>
                    <a:pt x="16119" y="11477"/>
                    <a:pt x="16119" y="11477"/>
                  </a:cubicBezTo>
                  <a:cubicBezTo>
                    <a:pt x="16119" y="11477"/>
                    <a:pt x="15958" y="12874"/>
                    <a:pt x="15107" y="14083"/>
                  </a:cubicBezTo>
                  <a:cubicBezTo>
                    <a:pt x="14257" y="15292"/>
                    <a:pt x="13947" y="15840"/>
                    <a:pt x="13838" y="16560"/>
                  </a:cubicBezTo>
                  <a:cubicBezTo>
                    <a:pt x="13728" y="17279"/>
                    <a:pt x="13454" y="17807"/>
                    <a:pt x="13673" y="18111"/>
                  </a:cubicBezTo>
                  <a:cubicBezTo>
                    <a:pt x="13893" y="18415"/>
                    <a:pt x="15318" y="19006"/>
                    <a:pt x="16141" y="19118"/>
                  </a:cubicBezTo>
                  <a:cubicBezTo>
                    <a:pt x="16963" y="19230"/>
                    <a:pt x="18444" y="19230"/>
                    <a:pt x="19047" y="19310"/>
                  </a:cubicBezTo>
                  <a:cubicBezTo>
                    <a:pt x="19650" y="19390"/>
                    <a:pt x="20089" y="19614"/>
                    <a:pt x="18718" y="19678"/>
                  </a:cubicBezTo>
                  <a:cubicBezTo>
                    <a:pt x="17347" y="19742"/>
                    <a:pt x="14770" y="19630"/>
                    <a:pt x="14112" y="19566"/>
                  </a:cubicBezTo>
                  <a:cubicBezTo>
                    <a:pt x="13454" y="19502"/>
                    <a:pt x="12412" y="19358"/>
                    <a:pt x="12412" y="19358"/>
                  </a:cubicBezTo>
                  <a:cubicBezTo>
                    <a:pt x="12412" y="19358"/>
                    <a:pt x="12741" y="19598"/>
                    <a:pt x="11261" y="19598"/>
                  </a:cubicBezTo>
                  <a:cubicBezTo>
                    <a:pt x="9780" y="19598"/>
                    <a:pt x="9506" y="19566"/>
                    <a:pt x="9451" y="19294"/>
                  </a:cubicBezTo>
                  <a:cubicBezTo>
                    <a:pt x="9397" y="19022"/>
                    <a:pt x="9451" y="18655"/>
                    <a:pt x="9232" y="18463"/>
                  </a:cubicBezTo>
                  <a:cubicBezTo>
                    <a:pt x="9012" y="18271"/>
                    <a:pt x="10109" y="17775"/>
                    <a:pt x="9561" y="17503"/>
                  </a:cubicBezTo>
                  <a:cubicBezTo>
                    <a:pt x="9012" y="17231"/>
                    <a:pt x="8464" y="16528"/>
                    <a:pt x="8958" y="16112"/>
                  </a:cubicBezTo>
                  <a:cubicBezTo>
                    <a:pt x="9451" y="15696"/>
                    <a:pt x="8793" y="15281"/>
                    <a:pt x="8958" y="15009"/>
                  </a:cubicBezTo>
                  <a:cubicBezTo>
                    <a:pt x="9122" y="14737"/>
                    <a:pt x="9341" y="14369"/>
                    <a:pt x="9341" y="13953"/>
                  </a:cubicBezTo>
                  <a:cubicBezTo>
                    <a:pt x="9341" y="13538"/>
                    <a:pt x="9287" y="13234"/>
                    <a:pt x="9287" y="13234"/>
                  </a:cubicBezTo>
                  <a:cubicBezTo>
                    <a:pt x="9287" y="13234"/>
                    <a:pt x="8245" y="14801"/>
                    <a:pt x="7971" y="15217"/>
                  </a:cubicBezTo>
                  <a:cubicBezTo>
                    <a:pt x="7696" y="15632"/>
                    <a:pt x="7258" y="17119"/>
                    <a:pt x="7258" y="17567"/>
                  </a:cubicBezTo>
                  <a:cubicBezTo>
                    <a:pt x="7258" y="18015"/>
                    <a:pt x="6107" y="18623"/>
                    <a:pt x="6052" y="19022"/>
                  </a:cubicBezTo>
                  <a:cubicBezTo>
                    <a:pt x="5997" y="19422"/>
                    <a:pt x="5942" y="19662"/>
                    <a:pt x="5558" y="19662"/>
                  </a:cubicBezTo>
                  <a:cubicBezTo>
                    <a:pt x="5174" y="19662"/>
                    <a:pt x="5942" y="20110"/>
                    <a:pt x="6216" y="20462"/>
                  </a:cubicBezTo>
                  <a:cubicBezTo>
                    <a:pt x="6490" y="20813"/>
                    <a:pt x="7313" y="21597"/>
                    <a:pt x="5723" y="21597"/>
                  </a:cubicBezTo>
                  <a:cubicBezTo>
                    <a:pt x="4132" y="21597"/>
                    <a:pt x="2323" y="21405"/>
                    <a:pt x="2268" y="20909"/>
                  </a:cubicBezTo>
                  <a:cubicBezTo>
                    <a:pt x="2213" y="20414"/>
                    <a:pt x="2432" y="19982"/>
                    <a:pt x="1994" y="19790"/>
                  </a:cubicBezTo>
                  <a:cubicBezTo>
                    <a:pt x="1555" y="19598"/>
                    <a:pt x="1500" y="19182"/>
                    <a:pt x="1555" y="18927"/>
                  </a:cubicBezTo>
                  <a:cubicBezTo>
                    <a:pt x="1610" y="18671"/>
                    <a:pt x="1336" y="18239"/>
                    <a:pt x="1555" y="17695"/>
                  </a:cubicBezTo>
                  <a:cubicBezTo>
                    <a:pt x="1775" y="17152"/>
                    <a:pt x="1775" y="16240"/>
                    <a:pt x="2213" y="15552"/>
                  </a:cubicBezTo>
                  <a:cubicBezTo>
                    <a:pt x="2652" y="14865"/>
                    <a:pt x="2761" y="13809"/>
                    <a:pt x="2981" y="12978"/>
                  </a:cubicBezTo>
                  <a:cubicBezTo>
                    <a:pt x="3200" y="12146"/>
                    <a:pt x="3365" y="11730"/>
                    <a:pt x="3090" y="11603"/>
                  </a:cubicBezTo>
                  <a:cubicBezTo>
                    <a:pt x="2816" y="11475"/>
                    <a:pt x="1172" y="11363"/>
                    <a:pt x="733" y="11331"/>
                  </a:cubicBezTo>
                  <a:cubicBezTo>
                    <a:pt x="294" y="11299"/>
                    <a:pt x="1281" y="10435"/>
                    <a:pt x="1610" y="9716"/>
                  </a:cubicBezTo>
                  <a:cubicBezTo>
                    <a:pt x="1939" y="8996"/>
                    <a:pt x="2542" y="8564"/>
                    <a:pt x="2871" y="8053"/>
                  </a:cubicBezTo>
                  <a:cubicBezTo>
                    <a:pt x="3200" y="7541"/>
                    <a:pt x="3200" y="7301"/>
                    <a:pt x="2487" y="6933"/>
                  </a:cubicBezTo>
                  <a:cubicBezTo>
                    <a:pt x="1775" y="6565"/>
                    <a:pt x="897" y="6326"/>
                    <a:pt x="513" y="5494"/>
                  </a:cubicBezTo>
                  <a:cubicBezTo>
                    <a:pt x="130" y="4663"/>
                    <a:pt x="-364" y="4119"/>
                    <a:pt x="404" y="3911"/>
                  </a:cubicBezTo>
                  <a:cubicBezTo>
                    <a:pt x="1172" y="3703"/>
                    <a:pt x="2652" y="3815"/>
                    <a:pt x="3748" y="3559"/>
                  </a:cubicBezTo>
                  <a:cubicBezTo>
                    <a:pt x="4845" y="3303"/>
                    <a:pt x="5010" y="3015"/>
                    <a:pt x="5503" y="2983"/>
                  </a:cubicBezTo>
                  <a:cubicBezTo>
                    <a:pt x="5997" y="2951"/>
                    <a:pt x="6106" y="2920"/>
                    <a:pt x="6106" y="2744"/>
                  </a:cubicBezTo>
                  <a:cubicBezTo>
                    <a:pt x="6106" y="2568"/>
                    <a:pt x="5942" y="2392"/>
                    <a:pt x="5942" y="2392"/>
                  </a:cubicBezTo>
                  <a:cubicBezTo>
                    <a:pt x="5942" y="2392"/>
                    <a:pt x="5174" y="2248"/>
                    <a:pt x="5010" y="2024"/>
                  </a:cubicBezTo>
                  <a:cubicBezTo>
                    <a:pt x="4845" y="1800"/>
                    <a:pt x="4681" y="1240"/>
                    <a:pt x="4900" y="857"/>
                  </a:cubicBezTo>
                  <a:cubicBezTo>
                    <a:pt x="5119" y="473"/>
                    <a:pt x="6318" y="5"/>
                    <a:pt x="8563" y="0"/>
                  </a:cubicBezTo>
                  <a:close/>
                </a:path>
              </a:pathLst>
            </a:custGeom>
            <a:solidFill>
              <a:srgbClr val="1F74AD"/>
            </a:solidFill>
            <a:ln w="12700" cap="flat">
              <a:noFill/>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6" name="任意多边形 80"/>
            <p:cNvSpPr/>
            <p:nvPr/>
          </p:nvSpPr>
          <p:spPr>
            <a:xfrm>
              <a:off x="6173703" y="2540066"/>
              <a:ext cx="161980" cy="125144"/>
            </a:xfrm>
            <a:custGeom>
              <a:avLst/>
              <a:gdLst/>
              <a:ahLst/>
              <a:cxnLst>
                <a:cxn ang="0">
                  <a:pos x="wd2" y="hd2"/>
                </a:cxn>
                <a:cxn ang="5400000">
                  <a:pos x="wd2" y="hd2"/>
                </a:cxn>
                <a:cxn ang="10800000">
                  <a:pos x="wd2" y="hd2"/>
                </a:cxn>
                <a:cxn ang="16200000">
                  <a:pos x="wd2" y="hd2"/>
                </a:cxn>
              </a:cxnLst>
              <a:rect l="0" t="0" r="r" b="b"/>
              <a:pathLst>
                <a:path w="21600" h="21600" extrusionOk="0">
                  <a:moveTo>
                    <a:pt x="20143" y="9828"/>
                  </a:moveTo>
                  <a:cubicBezTo>
                    <a:pt x="20503" y="10692"/>
                    <a:pt x="21004" y="11543"/>
                    <a:pt x="21600" y="12462"/>
                  </a:cubicBezTo>
                  <a:cubicBezTo>
                    <a:pt x="20797" y="15394"/>
                    <a:pt x="20629" y="18810"/>
                    <a:pt x="20550" y="21600"/>
                  </a:cubicBezTo>
                  <a:cubicBezTo>
                    <a:pt x="17285" y="18886"/>
                    <a:pt x="18957" y="12766"/>
                    <a:pt x="16102" y="12414"/>
                  </a:cubicBezTo>
                  <a:cubicBezTo>
                    <a:pt x="13346" y="12074"/>
                    <a:pt x="12988" y="13608"/>
                    <a:pt x="12526" y="15998"/>
                  </a:cubicBezTo>
                  <a:cubicBezTo>
                    <a:pt x="12064" y="18387"/>
                    <a:pt x="11785" y="20178"/>
                    <a:pt x="11785" y="20178"/>
                  </a:cubicBezTo>
                  <a:cubicBezTo>
                    <a:pt x="11785" y="20178"/>
                    <a:pt x="2700" y="7597"/>
                    <a:pt x="0" y="3147"/>
                  </a:cubicBezTo>
                  <a:cubicBezTo>
                    <a:pt x="1311" y="2680"/>
                    <a:pt x="1742" y="2046"/>
                    <a:pt x="1827" y="0"/>
                  </a:cubicBezTo>
                  <a:cubicBezTo>
                    <a:pt x="4847" y="4160"/>
                    <a:pt x="12262" y="11667"/>
                    <a:pt x="15756" y="11667"/>
                  </a:cubicBezTo>
                  <a:cubicBezTo>
                    <a:pt x="17415" y="11667"/>
                    <a:pt x="18853" y="10951"/>
                    <a:pt x="20143" y="9828"/>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1" name="任意多边形 81"/>
            <p:cNvSpPr/>
            <p:nvPr/>
          </p:nvSpPr>
          <p:spPr>
            <a:xfrm>
              <a:off x="6342401" y="2877462"/>
              <a:ext cx="67653" cy="94305"/>
            </a:xfrm>
            <a:custGeom>
              <a:avLst/>
              <a:gdLst/>
              <a:ahLst/>
              <a:cxnLst>
                <a:cxn ang="0">
                  <a:pos x="wd2" y="hd2"/>
                </a:cxn>
                <a:cxn ang="5400000">
                  <a:pos x="wd2" y="hd2"/>
                </a:cxn>
                <a:cxn ang="10800000">
                  <a:pos x="wd2" y="hd2"/>
                </a:cxn>
                <a:cxn ang="16200000">
                  <a:pos x="wd2" y="hd2"/>
                </a:cxn>
              </a:cxnLst>
              <a:rect l="0" t="0" r="r" b="b"/>
              <a:pathLst>
                <a:path w="20108" h="21600" extrusionOk="0">
                  <a:moveTo>
                    <a:pt x="11314" y="594"/>
                  </a:moveTo>
                  <a:lnTo>
                    <a:pt x="0" y="0"/>
                  </a:lnTo>
                  <a:cubicBezTo>
                    <a:pt x="0" y="0"/>
                    <a:pt x="10284" y="5549"/>
                    <a:pt x="10284" y="11495"/>
                  </a:cubicBezTo>
                  <a:cubicBezTo>
                    <a:pt x="10284" y="17438"/>
                    <a:pt x="9772" y="20013"/>
                    <a:pt x="9772" y="20013"/>
                  </a:cubicBezTo>
                  <a:lnTo>
                    <a:pt x="18772" y="21600"/>
                  </a:lnTo>
                  <a:cubicBezTo>
                    <a:pt x="18772" y="21600"/>
                    <a:pt x="21600" y="15655"/>
                    <a:pt x="19026" y="9907"/>
                  </a:cubicBezTo>
                  <a:cubicBezTo>
                    <a:pt x="16457" y="4162"/>
                    <a:pt x="13629" y="2575"/>
                    <a:pt x="11314" y="594"/>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2" name="任意多边形 82"/>
            <p:cNvSpPr/>
            <p:nvPr/>
          </p:nvSpPr>
          <p:spPr>
            <a:xfrm>
              <a:off x="6384576" y="3098878"/>
              <a:ext cx="29676" cy="81085"/>
            </a:xfrm>
            <a:custGeom>
              <a:avLst/>
              <a:gdLst/>
              <a:ahLst/>
              <a:cxnLst>
                <a:cxn ang="0">
                  <a:pos x="wd2" y="hd2"/>
                </a:cxn>
                <a:cxn ang="5400000">
                  <a:pos x="wd2" y="hd2"/>
                </a:cxn>
                <a:cxn ang="10800000">
                  <a:pos x="wd2" y="hd2"/>
                </a:cxn>
                <a:cxn ang="16200000">
                  <a:pos x="wd2" y="hd2"/>
                </a:cxn>
              </a:cxnLst>
              <a:rect l="0" t="0" r="r" b="b"/>
              <a:pathLst>
                <a:path w="21600" h="21600" extrusionOk="0">
                  <a:moveTo>
                    <a:pt x="6479" y="0"/>
                  </a:moveTo>
                  <a:cubicBezTo>
                    <a:pt x="6479" y="0"/>
                    <a:pt x="2878" y="12381"/>
                    <a:pt x="1439" y="16334"/>
                  </a:cubicBezTo>
                  <a:cubicBezTo>
                    <a:pt x="0" y="20286"/>
                    <a:pt x="0" y="21600"/>
                    <a:pt x="0" y="21600"/>
                  </a:cubicBezTo>
                  <a:lnTo>
                    <a:pt x="21600" y="20286"/>
                  </a:lnTo>
                  <a:cubicBezTo>
                    <a:pt x="21600" y="20286"/>
                    <a:pt x="16556" y="10275"/>
                    <a:pt x="6479" y="0"/>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3" name="任意多边形 75"/>
            <p:cNvSpPr/>
            <p:nvPr/>
          </p:nvSpPr>
          <p:spPr>
            <a:xfrm>
              <a:off x="5835634" y="2601891"/>
              <a:ext cx="134619" cy="190066"/>
            </a:xfrm>
            <a:custGeom>
              <a:avLst/>
              <a:gdLst/>
              <a:ahLst/>
              <a:cxnLst>
                <a:cxn ang="0">
                  <a:pos x="wd2" y="hd2"/>
                </a:cxn>
                <a:cxn ang="5400000">
                  <a:pos x="wd2" y="hd2"/>
                </a:cxn>
                <a:cxn ang="10800000">
                  <a:pos x="wd2" y="hd2"/>
                </a:cxn>
                <a:cxn ang="16200000">
                  <a:pos x="wd2" y="hd2"/>
                </a:cxn>
              </a:cxnLst>
              <a:rect l="0" t="0" r="r" b="b"/>
              <a:pathLst>
                <a:path w="17393" h="16430" extrusionOk="0">
                  <a:moveTo>
                    <a:pt x="186" y="1062"/>
                  </a:moveTo>
                  <a:cubicBezTo>
                    <a:pt x="6551" y="2887"/>
                    <a:pt x="-497" y="5169"/>
                    <a:pt x="1549" y="7298"/>
                  </a:cubicBezTo>
                  <a:cubicBezTo>
                    <a:pt x="3596" y="9428"/>
                    <a:pt x="-951" y="10950"/>
                    <a:pt x="186" y="13839"/>
                  </a:cubicBezTo>
                  <a:cubicBezTo>
                    <a:pt x="1322" y="16729"/>
                    <a:pt x="11099" y="16577"/>
                    <a:pt x="15874" y="16273"/>
                  </a:cubicBezTo>
                  <a:cubicBezTo>
                    <a:pt x="20649" y="15969"/>
                    <a:pt x="13827" y="-4871"/>
                    <a:pt x="186" y="1062"/>
                  </a:cubicBezTo>
                  <a:close/>
                </a:path>
              </a:pathLst>
            </a:custGeom>
            <a:solidFill>
              <a:srgbClr val="F1F1F1"/>
            </a:solidFill>
            <a:ln w="12700" cap="flat">
              <a:noFill/>
              <a:miter lim="400000"/>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4" name="任意多边形 76"/>
            <p:cNvSpPr/>
            <p:nvPr/>
          </p:nvSpPr>
          <p:spPr>
            <a:xfrm>
              <a:off x="5770324" y="2349982"/>
              <a:ext cx="298223" cy="434717"/>
            </a:xfrm>
            <a:custGeom>
              <a:avLst/>
              <a:gdLst/>
              <a:ahLst/>
              <a:cxnLst>
                <a:cxn ang="0">
                  <a:pos x="wd2" y="hd2"/>
                </a:cxn>
                <a:cxn ang="5400000">
                  <a:pos x="wd2" y="hd2"/>
                </a:cxn>
                <a:cxn ang="10800000">
                  <a:pos x="wd2" y="hd2"/>
                </a:cxn>
                <a:cxn ang="16200000">
                  <a:pos x="wd2" y="hd2"/>
                </a:cxn>
              </a:cxnLst>
              <a:rect l="0" t="0" r="r" b="b"/>
              <a:pathLst>
                <a:path w="18339" h="19358" extrusionOk="0">
                  <a:moveTo>
                    <a:pt x="710" y="2062"/>
                  </a:moveTo>
                  <a:cubicBezTo>
                    <a:pt x="4444" y="-1631"/>
                    <a:pt x="14162" y="-123"/>
                    <a:pt x="14072" y="4672"/>
                  </a:cubicBezTo>
                  <a:cubicBezTo>
                    <a:pt x="13981" y="9467"/>
                    <a:pt x="18111" y="6414"/>
                    <a:pt x="16740" y="8825"/>
                  </a:cubicBezTo>
                  <a:cubicBezTo>
                    <a:pt x="15368" y="11235"/>
                    <a:pt x="19697" y="10962"/>
                    <a:pt x="17891" y="12944"/>
                  </a:cubicBezTo>
                  <a:cubicBezTo>
                    <a:pt x="16085" y="14926"/>
                    <a:pt x="20502" y="15370"/>
                    <a:pt x="16264" y="17670"/>
                  </a:cubicBezTo>
                  <a:cubicBezTo>
                    <a:pt x="12026" y="19969"/>
                    <a:pt x="9576" y="19252"/>
                    <a:pt x="9576" y="19252"/>
                  </a:cubicBezTo>
                  <a:cubicBezTo>
                    <a:pt x="9576" y="19252"/>
                    <a:pt x="10880" y="5804"/>
                    <a:pt x="3218" y="7372"/>
                  </a:cubicBezTo>
                  <a:cubicBezTo>
                    <a:pt x="842" y="7859"/>
                    <a:pt x="-1098" y="3848"/>
                    <a:pt x="710" y="2062"/>
                  </a:cubicBezTo>
                  <a:close/>
                </a:path>
              </a:pathLst>
            </a:custGeom>
            <a:solidFill>
              <a:srgbClr val="1F74AD"/>
            </a:solidFill>
            <a:ln w="12700" cap="flat">
              <a:noFill/>
              <a:miter lim="400000"/>
            </a:ln>
            <a:effectLst/>
          </p:spPr>
          <p:txBody>
            <a:bodyPr wrap="square" lIns="91440" tIns="45720" rIns="91440" bIns="45720" anchor="ctr">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5" name="任意多边形 77"/>
            <p:cNvSpPr/>
            <p:nvPr/>
          </p:nvSpPr>
          <p:spPr>
            <a:xfrm>
              <a:off x="5593053" y="2349982"/>
              <a:ext cx="604344" cy="2060823"/>
            </a:xfrm>
            <a:custGeom>
              <a:avLst/>
              <a:gdLst/>
              <a:ahLst/>
              <a:cxnLst>
                <a:cxn ang="0">
                  <a:pos x="wd2" y="hd2"/>
                </a:cxn>
                <a:cxn ang="5400000">
                  <a:pos x="wd2" y="hd2"/>
                </a:cxn>
                <a:cxn ang="10800000">
                  <a:pos x="wd2" y="hd2"/>
                </a:cxn>
                <a:cxn ang="16200000">
                  <a:pos x="wd2" y="hd2"/>
                </a:cxn>
              </a:cxnLst>
              <a:rect l="0" t="0" r="r" b="b"/>
              <a:pathLst>
                <a:path w="21600" h="21490" extrusionOk="0">
                  <a:moveTo>
                    <a:pt x="9729" y="0"/>
                  </a:moveTo>
                  <a:cubicBezTo>
                    <a:pt x="11263" y="-1"/>
                    <a:pt x="12626" y="216"/>
                    <a:pt x="13309" y="696"/>
                  </a:cubicBezTo>
                  <a:cubicBezTo>
                    <a:pt x="13991" y="1177"/>
                    <a:pt x="14104" y="1724"/>
                    <a:pt x="13877" y="2006"/>
                  </a:cubicBezTo>
                  <a:cubicBezTo>
                    <a:pt x="13685" y="2245"/>
                    <a:pt x="14425" y="2938"/>
                    <a:pt x="14755" y="3173"/>
                  </a:cubicBezTo>
                  <a:cubicBezTo>
                    <a:pt x="15167" y="3467"/>
                    <a:pt x="15809" y="3880"/>
                    <a:pt x="15809" y="3880"/>
                  </a:cubicBezTo>
                  <a:cubicBezTo>
                    <a:pt x="15809" y="3880"/>
                    <a:pt x="16491" y="4178"/>
                    <a:pt x="16491" y="4592"/>
                  </a:cubicBezTo>
                  <a:cubicBezTo>
                    <a:pt x="16491" y="5007"/>
                    <a:pt x="16434" y="5604"/>
                    <a:pt x="16945" y="6366"/>
                  </a:cubicBezTo>
                  <a:cubicBezTo>
                    <a:pt x="17457" y="7129"/>
                    <a:pt x="17400" y="7295"/>
                    <a:pt x="16945" y="7676"/>
                  </a:cubicBezTo>
                  <a:cubicBezTo>
                    <a:pt x="16491" y="8058"/>
                    <a:pt x="15013" y="8787"/>
                    <a:pt x="15013" y="8787"/>
                  </a:cubicBezTo>
                  <a:cubicBezTo>
                    <a:pt x="15013" y="8787"/>
                    <a:pt x="16434" y="8986"/>
                    <a:pt x="15923" y="9168"/>
                  </a:cubicBezTo>
                  <a:cubicBezTo>
                    <a:pt x="15411" y="9351"/>
                    <a:pt x="14957" y="9417"/>
                    <a:pt x="14957" y="9417"/>
                  </a:cubicBezTo>
                  <a:cubicBezTo>
                    <a:pt x="14957" y="9417"/>
                    <a:pt x="16491" y="10064"/>
                    <a:pt x="15695" y="10760"/>
                  </a:cubicBezTo>
                  <a:cubicBezTo>
                    <a:pt x="14900" y="11456"/>
                    <a:pt x="14750" y="11966"/>
                    <a:pt x="14841" y="12604"/>
                  </a:cubicBezTo>
                  <a:cubicBezTo>
                    <a:pt x="14932" y="13241"/>
                    <a:pt x="14932" y="13799"/>
                    <a:pt x="14932" y="13799"/>
                  </a:cubicBezTo>
                  <a:lnTo>
                    <a:pt x="14021" y="13852"/>
                  </a:lnTo>
                  <a:cubicBezTo>
                    <a:pt x="14021" y="13852"/>
                    <a:pt x="14021" y="14437"/>
                    <a:pt x="14932" y="14809"/>
                  </a:cubicBezTo>
                  <a:cubicBezTo>
                    <a:pt x="15843" y="15181"/>
                    <a:pt x="17300" y="15792"/>
                    <a:pt x="17573" y="16775"/>
                  </a:cubicBezTo>
                  <a:cubicBezTo>
                    <a:pt x="17846" y="17758"/>
                    <a:pt x="18574" y="18608"/>
                    <a:pt x="19576" y="18847"/>
                  </a:cubicBezTo>
                  <a:cubicBezTo>
                    <a:pt x="20578" y="19086"/>
                    <a:pt x="21600" y="19060"/>
                    <a:pt x="21600" y="19462"/>
                  </a:cubicBezTo>
                  <a:cubicBezTo>
                    <a:pt x="21600" y="19865"/>
                    <a:pt x="21334" y="20329"/>
                    <a:pt x="21334" y="20531"/>
                  </a:cubicBezTo>
                  <a:cubicBezTo>
                    <a:pt x="21334" y="20732"/>
                    <a:pt x="21334" y="21011"/>
                    <a:pt x="21334" y="21011"/>
                  </a:cubicBezTo>
                  <a:lnTo>
                    <a:pt x="20910" y="21042"/>
                  </a:lnTo>
                  <a:cubicBezTo>
                    <a:pt x="20910" y="21042"/>
                    <a:pt x="21016" y="20809"/>
                    <a:pt x="20910" y="20546"/>
                  </a:cubicBezTo>
                  <a:cubicBezTo>
                    <a:pt x="20804" y="20283"/>
                    <a:pt x="20538" y="19927"/>
                    <a:pt x="19955" y="20035"/>
                  </a:cubicBezTo>
                  <a:cubicBezTo>
                    <a:pt x="19371" y="20144"/>
                    <a:pt x="18469" y="20639"/>
                    <a:pt x="18044" y="20871"/>
                  </a:cubicBezTo>
                  <a:cubicBezTo>
                    <a:pt x="17620" y="21104"/>
                    <a:pt x="16770" y="21320"/>
                    <a:pt x="15072" y="21181"/>
                  </a:cubicBezTo>
                  <a:cubicBezTo>
                    <a:pt x="13374" y="21042"/>
                    <a:pt x="12790" y="20716"/>
                    <a:pt x="13692" y="20639"/>
                  </a:cubicBezTo>
                  <a:cubicBezTo>
                    <a:pt x="14595" y="20562"/>
                    <a:pt x="15709" y="20685"/>
                    <a:pt x="15921" y="20407"/>
                  </a:cubicBezTo>
                  <a:cubicBezTo>
                    <a:pt x="16134" y="20128"/>
                    <a:pt x="16505" y="19416"/>
                    <a:pt x="16134" y="19044"/>
                  </a:cubicBezTo>
                  <a:cubicBezTo>
                    <a:pt x="15762" y="18673"/>
                    <a:pt x="14435" y="17511"/>
                    <a:pt x="13905" y="17078"/>
                  </a:cubicBezTo>
                  <a:cubicBezTo>
                    <a:pt x="13374" y="16644"/>
                    <a:pt x="12631" y="16133"/>
                    <a:pt x="12631" y="16133"/>
                  </a:cubicBezTo>
                  <a:cubicBezTo>
                    <a:pt x="12631" y="16133"/>
                    <a:pt x="12684" y="16815"/>
                    <a:pt x="12206" y="17140"/>
                  </a:cubicBezTo>
                  <a:cubicBezTo>
                    <a:pt x="11729" y="17465"/>
                    <a:pt x="10083" y="18719"/>
                    <a:pt x="9765" y="18982"/>
                  </a:cubicBezTo>
                  <a:cubicBezTo>
                    <a:pt x="9447" y="19245"/>
                    <a:pt x="10030" y="19416"/>
                    <a:pt x="10508" y="19555"/>
                  </a:cubicBezTo>
                  <a:cubicBezTo>
                    <a:pt x="10986" y="19695"/>
                    <a:pt x="10720" y="20035"/>
                    <a:pt x="10349" y="20298"/>
                  </a:cubicBezTo>
                  <a:cubicBezTo>
                    <a:pt x="9977" y="20562"/>
                    <a:pt x="9818" y="20887"/>
                    <a:pt x="9818" y="21026"/>
                  </a:cubicBezTo>
                  <a:cubicBezTo>
                    <a:pt x="9818" y="21165"/>
                    <a:pt x="9818" y="21460"/>
                    <a:pt x="9818" y="21460"/>
                  </a:cubicBezTo>
                  <a:lnTo>
                    <a:pt x="9128" y="21460"/>
                  </a:lnTo>
                  <a:cubicBezTo>
                    <a:pt x="9128" y="21460"/>
                    <a:pt x="9341" y="21134"/>
                    <a:pt x="9341" y="20871"/>
                  </a:cubicBezTo>
                  <a:cubicBezTo>
                    <a:pt x="9341" y="20608"/>
                    <a:pt x="9500" y="20422"/>
                    <a:pt x="9181" y="20376"/>
                  </a:cubicBezTo>
                  <a:cubicBezTo>
                    <a:pt x="8863" y="20329"/>
                    <a:pt x="7430" y="20701"/>
                    <a:pt x="6846" y="20964"/>
                  </a:cubicBezTo>
                  <a:cubicBezTo>
                    <a:pt x="6262" y="21227"/>
                    <a:pt x="6156" y="21599"/>
                    <a:pt x="4246" y="21460"/>
                  </a:cubicBezTo>
                  <a:cubicBezTo>
                    <a:pt x="2335" y="21320"/>
                    <a:pt x="1062" y="21026"/>
                    <a:pt x="1539" y="20856"/>
                  </a:cubicBezTo>
                  <a:cubicBezTo>
                    <a:pt x="2017" y="20685"/>
                    <a:pt x="2972" y="20825"/>
                    <a:pt x="3556" y="20732"/>
                  </a:cubicBezTo>
                  <a:cubicBezTo>
                    <a:pt x="4140" y="20639"/>
                    <a:pt x="5254" y="19818"/>
                    <a:pt x="5944" y="19323"/>
                  </a:cubicBezTo>
                  <a:cubicBezTo>
                    <a:pt x="6634" y="18827"/>
                    <a:pt x="7430" y="17805"/>
                    <a:pt x="7642" y="17202"/>
                  </a:cubicBezTo>
                  <a:cubicBezTo>
                    <a:pt x="7855" y="16598"/>
                    <a:pt x="8173" y="16133"/>
                    <a:pt x="8226" y="15932"/>
                  </a:cubicBezTo>
                  <a:cubicBezTo>
                    <a:pt x="8279" y="15731"/>
                    <a:pt x="8279" y="15359"/>
                    <a:pt x="8279" y="15359"/>
                  </a:cubicBezTo>
                  <a:cubicBezTo>
                    <a:pt x="8279" y="15359"/>
                    <a:pt x="7642" y="14662"/>
                    <a:pt x="7430" y="14368"/>
                  </a:cubicBezTo>
                  <a:cubicBezTo>
                    <a:pt x="7218" y="14074"/>
                    <a:pt x="7218" y="13857"/>
                    <a:pt x="7218" y="13857"/>
                  </a:cubicBezTo>
                  <a:cubicBezTo>
                    <a:pt x="7218" y="13857"/>
                    <a:pt x="6103" y="13919"/>
                    <a:pt x="6103" y="13718"/>
                  </a:cubicBezTo>
                  <a:cubicBezTo>
                    <a:pt x="6103" y="13516"/>
                    <a:pt x="6475" y="12665"/>
                    <a:pt x="6368" y="12262"/>
                  </a:cubicBezTo>
                  <a:cubicBezTo>
                    <a:pt x="6262" y="11860"/>
                    <a:pt x="5785" y="11891"/>
                    <a:pt x="5785" y="11891"/>
                  </a:cubicBezTo>
                  <a:cubicBezTo>
                    <a:pt x="5785" y="11891"/>
                    <a:pt x="5679" y="12107"/>
                    <a:pt x="5679" y="12278"/>
                  </a:cubicBezTo>
                  <a:cubicBezTo>
                    <a:pt x="5679" y="12448"/>
                    <a:pt x="5254" y="12402"/>
                    <a:pt x="5095" y="12278"/>
                  </a:cubicBezTo>
                  <a:cubicBezTo>
                    <a:pt x="4936" y="12154"/>
                    <a:pt x="4352" y="12278"/>
                    <a:pt x="4352" y="12154"/>
                  </a:cubicBezTo>
                  <a:cubicBezTo>
                    <a:pt x="4352" y="12030"/>
                    <a:pt x="4086" y="11767"/>
                    <a:pt x="4193" y="11566"/>
                  </a:cubicBezTo>
                  <a:cubicBezTo>
                    <a:pt x="4299" y="11364"/>
                    <a:pt x="4776" y="10993"/>
                    <a:pt x="4776" y="10993"/>
                  </a:cubicBezTo>
                  <a:lnTo>
                    <a:pt x="0" y="10946"/>
                  </a:lnTo>
                  <a:lnTo>
                    <a:pt x="631" y="8118"/>
                  </a:lnTo>
                  <a:lnTo>
                    <a:pt x="5088" y="8135"/>
                  </a:lnTo>
                  <a:cubicBezTo>
                    <a:pt x="5088" y="8135"/>
                    <a:pt x="5323" y="7246"/>
                    <a:pt x="5323" y="6818"/>
                  </a:cubicBezTo>
                  <a:cubicBezTo>
                    <a:pt x="5323" y="6390"/>
                    <a:pt x="5147" y="5826"/>
                    <a:pt x="6143" y="5347"/>
                  </a:cubicBezTo>
                  <a:cubicBezTo>
                    <a:pt x="7140" y="4868"/>
                    <a:pt x="8430" y="4474"/>
                    <a:pt x="9251" y="4166"/>
                  </a:cubicBezTo>
                  <a:cubicBezTo>
                    <a:pt x="10072" y="3858"/>
                    <a:pt x="10190" y="3841"/>
                    <a:pt x="9955" y="3567"/>
                  </a:cubicBezTo>
                  <a:cubicBezTo>
                    <a:pt x="9721" y="3294"/>
                    <a:pt x="9721" y="2951"/>
                    <a:pt x="9134" y="2969"/>
                  </a:cubicBezTo>
                  <a:cubicBezTo>
                    <a:pt x="8548" y="2986"/>
                    <a:pt x="8020" y="2969"/>
                    <a:pt x="7727" y="2746"/>
                  </a:cubicBezTo>
                  <a:cubicBezTo>
                    <a:pt x="7433" y="2524"/>
                    <a:pt x="6730" y="2113"/>
                    <a:pt x="6671" y="1822"/>
                  </a:cubicBezTo>
                  <a:cubicBezTo>
                    <a:pt x="6613" y="1531"/>
                    <a:pt x="6840" y="1489"/>
                    <a:pt x="6697" y="1397"/>
                  </a:cubicBezTo>
                  <a:cubicBezTo>
                    <a:pt x="6554" y="1305"/>
                    <a:pt x="6755" y="1021"/>
                    <a:pt x="6783" y="788"/>
                  </a:cubicBezTo>
                  <a:cubicBezTo>
                    <a:pt x="6812" y="554"/>
                    <a:pt x="7842" y="2"/>
                    <a:pt x="9729" y="0"/>
                  </a:cubicBezTo>
                  <a:close/>
                </a:path>
              </a:pathLst>
            </a:custGeom>
            <a:solidFill>
              <a:srgbClr val="1F74AD"/>
            </a:solidFill>
            <a:ln w="12700" cap="flat">
              <a:noFill/>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6" name="任意多边形 78"/>
            <p:cNvSpPr/>
            <p:nvPr/>
          </p:nvSpPr>
          <p:spPr>
            <a:xfrm>
              <a:off x="5872954" y="2611222"/>
              <a:ext cx="125838" cy="103341"/>
            </a:xfrm>
            <a:custGeom>
              <a:avLst/>
              <a:gdLst/>
              <a:ahLst/>
              <a:cxnLst>
                <a:cxn ang="0">
                  <a:pos x="wd2" y="hd2"/>
                </a:cxn>
                <a:cxn ang="5400000">
                  <a:pos x="wd2" y="hd2"/>
                </a:cxn>
                <a:cxn ang="10800000">
                  <a:pos x="wd2" y="hd2"/>
                </a:cxn>
                <a:cxn ang="16200000">
                  <a:pos x="wd2" y="hd2"/>
                </a:cxn>
              </a:cxnLst>
              <a:rect l="0" t="0" r="r" b="b"/>
              <a:pathLst>
                <a:path w="21600" h="21600" extrusionOk="0">
                  <a:moveTo>
                    <a:pt x="20460" y="0"/>
                  </a:moveTo>
                  <a:cubicBezTo>
                    <a:pt x="20837" y="1583"/>
                    <a:pt x="21229" y="3095"/>
                    <a:pt x="21600" y="4439"/>
                  </a:cubicBezTo>
                  <a:cubicBezTo>
                    <a:pt x="10590" y="3782"/>
                    <a:pt x="4549" y="13958"/>
                    <a:pt x="0" y="21600"/>
                  </a:cubicBezTo>
                  <a:cubicBezTo>
                    <a:pt x="1704" y="18222"/>
                    <a:pt x="1487" y="13002"/>
                    <a:pt x="1393" y="10461"/>
                  </a:cubicBezTo>
                  <a:cubicBezTo>
                    <a:pt x="4070" y="7225"/>
                    <a:pt x="8060" y="3929"/>
                    <a:pt x="11634" y="2160"/>
                  </a:cubicBezTo>
                  <a:cubicBezTo>
                    <a:pt x="14683" y="649"/>
                    <a:pt x="18140" y="78"/>
                    <a:pt x="20460" y="0"/>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7" name="椭圆 86"/>
            <p:cNvSpPr/>
            <p:nvPr/>
          </p:nvSpPr>
          <p:spPr>
            <a:xfrm>
              <a:off x="4724156" y="4282734"/>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grpSp>
      <p:sp>
        <p:nvSpPr>
          <p:cNvPr id="53" name="文本框 44"/>
          <p:cNvSpPr txBox="1"/>
          <p:nvPr/>
        </p:nvSpPr>
        <p:spPr>
          <a:xfrm>
            <a:off x="5258994" y="1504806"/>
            <a:ext cx="1730565" cy="267964"/>
          </a:xfrm>
          <a:prstGeom prst="rect">
            <a:avLst/>
          </a:prstGeom>
          <a:noFill/>
        </p:spPr>
        <p:txBody>
          <a:bodyPr wrap="square" lIns="90000" tIns="46800" rIns="90000" bIns="0" anchor="b" anchorCtr="0">
            <a:normAutofit fontScale="62500" lnSpcReduction="2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2000" b="1" spc="300" dirty="0" smtClean="0">
                <a:latin typeface="Microsoft YaHei" panose="020B0503020204020204" charset="-122"/>
                <a:ea typeface="Microsoft YaHei" panose="020B0503020204020204" charset="-122"/>
                <a:cs typeface="+mj-cs"/>
              </a:rPr>
              <a:t>Codificación:</a:t>
            </a:r>
            <a:endParaRPr lang="zh-CN" altLang="en-US" sz="2000" b="1" spc="300" dirty="0">
              <a:latin typeface="Microsoft YaHei" panose="020B0503020204020204" charset="-122"/>
              <a:ea typeface="Microsoft YaHei" panose="020B0503020204020204" charset="-122"/>
              <a:cs typeface="+mj-cs"/>
            </a:endParaRPr>
          </a:p>
        </p:txBody>
      </p:sp>
      <p:sp>
        <p:nvSpPr>
          <p:cNvPr id="54" name="文本框 45"/>
          <p:cNvSpPr txBox="1"/>
          <p:nvPr/>
        </p:nvSpPr>
        <p:spPr>
          <a:xfrm>
            <a:off x="5779761" y="2329558"/>
            <a:ext cx="1995244" cy="921897"/>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pt-BR" altLang="zh-CN" sz="1400" spc="150" dirty="0" smtClean="0">
                <a:latin typeface="Microsoft YaHei" panose="020B0503020204020204" charset="-122"/>
                <a:ea typeface="Microsoft YaHei" panose="020B0503020204020204" charset="-122"/>
              </a:rPr>
              <a:t>Editores de texto: -</a:t>
            </a:r>
            <a:r>
              <a:rPr lang="pt-BR" altLang="zh-CN" sz="1400" spc="150" dirty="0" err="1" smtClean="0">
                <a:latin typeface="Microsoft YaHei" panose="020B0503020204020204" charset="-122"/>
                <a:ea typeface="Microsoft YaHei" panose="020B0503020204020204" charset="-122"/>
              </a:rPr>
              <a:t>Netbeans</a:t>
            </a:r>
            <a:r>
              <a:rPr lang="pt-BR" altLang="zh-CN" sz="1400" spc="150" dirty="0" smtClean="0">
                <a:latin typeface="Microsoft YaHei" panose="020B0503020204020204" charset="-122"/>
                <a:ea typeface="Microsoft YaHei" panose="020B0503020204020204" charset="-122"/>
              </a:rPr>
              <a:t>, </a:t>
            </a:r>
          </a:p>
          <a:p>
            <a:pPr>
              <a:lnSpc>
                <a:spcPct val="120000"/>
              </a:lnSpc>
            </a:pPr>
            <a:r>
              <a:rPr lang="pt-BR" altLang="zh-CN" sz="1400" spc="150" dirty="0" smtClean="0">
                <a:latin typeface="Microsoft YaHei" panose="020B0503020204020204" charset="-122"/>
                <a:ea typeface="Microsoft YaHei" panose="020B0503020204020204" charset="-122"/>
              </a:rPr>
              <a:t>-Sublime </a:t>
            </a:r>
            <a:r>
              <a:rPr lang="pt-BR" altLang="zh-CN" sz="1400" spc="150" dirty="0" err="1" smtClean="0">
                <a:latin typeface="Microsoft YaHei" panose="020B0503020204020204" charset="-122"/>
                <a:ea typeface="Microsoft YaHei" panose="020B0503020204020204" charset="-122"/>
              </a:rPr>
              <a:t>Text</a:t>
            </a:r>
            <a:endParaRPr lang="zh-CN" altLang="en-US" sz="1400" spc="150" dirty="0">
              <a:latin typeface="Microsoft YaHei" panose="020B0503020204020204" charset="-122"/>
              <a:ea typeface="Microsoft YaHei" panose="020B0503020204020204" charset="-122"/>
            </a:endParaRPr>
          </a:p>
        </p:txBody>
      </p:sp>
      <p:sp>
        <p:nvSpPr>
          <p:cNvPr id="55" name="文本框 46"/>
          <p:cNvSpPr txBox="1"/>
          <p:nvPr/>
        </p:nvSpPr>
        <p:spPr>
          <a:xfrm>
            <a:off x="5779761" y="3685371"/>
            <a:ext cx="1730565" cy="417720"/>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1400" spc="150" dirty="0" smtClean="0">
                <a:latin typeface="Microsoft YaHei" panose="020B0503020204020204" charset="-122"/>
                <a:ea typeface="Microsoft YaHei" panose="020B0503020204020204" charset="-122"/>
              </a:rPr>
              <a:t>JavaScript</a:t>
            </a:r>
            <a:endParaRPr lang="zh-CN" altLang="en-US" sz="1400" spc="150" dirty="0">
              <a:latin typeface="Microsoft YaHei" panose="020B0503020204020204" charset="-122"/>
              <a:ea typeface="Microsoft YaHei" panose="020B0503020204020204" charset="-122"/>
            </a:endParaRPr>
          </a:p>
        </p:txBody>
      </p:sp>
      <p:sp>
        <p:nvSpPr>
          <p:cNvPr id="56" name="文本框 47"/>
          <p:cNvSpPr txBox="1"/>
          <p:nvPr/>
        </p:nvSpPr>
        <p:spPr>
          <a:xfrm>
            <a:off x="5779760" y="4729538"/>
            <a:ext cx="1730565" cy="417720"/>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1400" spc="150" dirty="0" err="1" smtClean="0">
                <a:latin typeface="Microsoft YaHei" panose="020B0503020204020204" charset="-122"/>
                <a:ea typeface="Microsoft YaHei" panose="020B0503020204020204" charset="-122"/>
              </a:rPr>
              <a:t>Bootstrap</a:t>
            </a:r>
            <a:endParaRPr lang="zh-CN" altLang="en-US" sz="1400" spc="150" dirty="0">
              <a:latin typeface="Microsoft YaHei" panose="020B0503020204020204" charset="-122"/>
              <a:ea typeface="Microsoft YaHei" panose="020B0503020204020204" charset="-122"/>
            </a:endParaRPr>
          </a:p>
        </p:txBody>
      </p:sp>
      <p:sp>
        <p:nvSpPr>
          <p:cNvPr id="57" name="文本框 59"/>
          <p:cNvSpPr txBox="1"/>
          <p:nvPr/>
        </p:nvSpPr>
        <p:spPr>
          <a:xfrm>
            <a:off x="9550092" y="1525015"/>
            <a:ext cx="2179425" cy="247755"/>
          </a:xfrm>
          <a:prstGeom prst="rect">
            <a:avLst/>
          </a:prstGeom>
          <a:noFill/>
        </p:spPr>
        <p:txBody>
          <a:bodyPr wrap="square" lIns="90000" tIns="46800" rIns="90000" bIns="0" anchor="b" anchorCtr="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1300" b="1" spc="300" dirty="0" smtClean="0">
                <a:latin typeface="Microsoft YaHei" panose="020B0503020204020204" charset="-122"/>
                <a:ea typeface="Microsoft YaHei" panose="020B0503020204020204" charset="-122"/>
                <a:cs typeface="+mj-cs"/>
              </a:rPr>
              <a:t>Implementación</a:t>
            </a:r>
            <a:r>
              <a:rPr lang="es-ES" altLang="zh-CN" sz="1300" b="1" spc="300" dirty="0">
                <a:latin typeface="Microsoft YaHei" panose="020B0503020204020204" charset="-122"/>
                <a:ea typeface="Microsoft YaHei" panose="020B0503020204020204" charset="-122"/>
                <a:cs typeface="+mj-cs"/>
              </a:rPr>
              <a:t>:</a:t>
            </a:r>
            <a:endParaRPr lang="zh-CN" altLang="en-US" sz="1300" b="1" spc="300" dirty="0">
              <a:latin typeface="Microsoft YaHei" panose="020B0503020204020204" charset="-122"/>
              <a:ea typeface="Microsoft YaHei" panose="020B0503020204020204" charset="-122"/>
              <a:cs typeface="+mj-cs"/>
            </a:endParaRPr>
          </a:p>
        </p:txBody>
      </p:sp>
      <p:sp>
        <p:nvSpPr>
          <p:cNvPr id="59" name="文本框 60"/>
          <p:cNvSpPr txBox="1"/>
          <p:nvPr/>
        </p:nvSpPr>
        <p:spPr>
          <a:xfrm>
            <a:off x="9998952" y="2382391"/>
            <a:ext cx="1730565" cy="417720"/>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1400" spc="150" dirty="0" smtClean="0">
                <a:latin typeface="Microsoft YaHei" panose="020B0503020204020204" charset="-122"/>
                <a:ea typeface="Microsoft YaHei" panose="020B0503020204020204" charset="-122"/>
              </a:rPr>
              <a:t>Servidor </a:t>
            </a:r>
            <a:r>
              <a:rPr lang="es-ES" altLang="zh-CN" sz="1400" spc="150" dirty="0">
                <a:latin typeface="Microsoft YaHei" panose="020B0503020204020204" charset="-122"/>
                <a:ea typeface="Microsoft YaHei" panose="020B0503020204020204" charset="-122"/>
              </a:rPr>
              <a:t>Físico.</a:t>
            </a:r>
            <a:endParaRPr lang="zh-CN" altLang="en-US" sz="1400" spc="150" dirty="0">
              <a:latin typeface="Microsoft YaHei" panose="020B0503020204020204" charset="-122"/>
              <a:ea typeface="Microsoft YaHei" panose="020B0503020204020204" charset="-122"/>
            </a:endParaRPr>
          </a:p>
        </p:txBody>
      </p:sp>
      <p:sp>
        <p:nvSpPr>
          <p:cNvPr id="60" name="文本框 61"/>
          <p:cNvSpPr txBox="1"/>
          <p:nvPr/>
        </p:nvSpPr>
        <p:spPr>
          <a:xfrm>
            <a:off x="9998952" y="3613762"/>
            <a:ext cx="1730565" cy="417720"/>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1400" spc="150" dirty="0" err="1" smtClean="0">
                <a:latin typeface="Microsoft YaHei" panose="020B0503020204020204" charset="-122"/>
                <a:ea typeface="Microsoft YaHei" panose="020B0503020204020204" charset="-122"/>
              </a:rPr>
              <a:t>Xampp</a:t>
            </a:r>
            <a:r>
              <a:rPr lang="es-ES" altLang="zh-CN" sz="1400" spc="150" dirty="0">
                <a:latin typeface="Microsoft YaHei" panose="020B0503020204020204" charset="-122"/>
                <a:ea typeface="Microsoft YaHei" panose="020B0503020204020204" charset="-122"/>
              </a:rPr>
              <a:t>.</a:t>
            </a:r>
            <a:endParaRPr lang="zh-CN" altLang="en-US" sz="1400" spc="150" dirty="0">
              <a:latin typeface="Microsoft YaHei" panose="020B0503020204020204" charset="-122"/>
              <a:ea typeface="Microsoft YaHei" panose="020B0503020204020204" charset="-122"/>
            </a:endParaRPr>
          </a:p>
        </p:txBody>
      </p:sp>
      <p:sp>
        <p:nvSpPr>
          <p:cNvPr id="98" name="任意多边形 65"/>
          <p:cNvSpPr/>
          <p:nvPr/>
        </p:nvSpPr>
        <p:spPr bwMode="auto">
          <a:xfrm>
            <a:off x="5196256" y="2411352"/>
            <a:ext cx="193740" cy="17536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8697" h="495934">
                <a:moveTo>
                  <a:pt x="274757" y="203328"/>
                </a:moveTo>
                <a:cubicBezTo>
                  <a:pt x="262375" y="203328"/>
                  <a:pt x="252305" y="213383"/>
                  <a:pt x="252305" y="225746"/>
                </a:cubicBezTo>
                <a:cubicBezTo>
                  <a:pt x="252305" y="238110"/>
                  <a:pt x="262375" y="248164"/>
                  <a:pt x="274757" y="248164"/>
                </a:cubicBezTo>
                <a:lnTo>
                  <a:pt x="505837" y="248164"/>
                </a:lnTo>
                <a:cubicBezTo>
                  <a:pt x="518219" y="248164"/>
                  <a:pt x="528289" y="238110"/>
                  <a:pt x="528289" y="225746"/>
                </a:cubicBezTo>
                <a:cubicBezTo>
                  <a:pt x="528289" y="213383"/>
                  <a:pt x="518219" y="203328"/>
                  <a:pt x="505837" y="203328"/>
                </a:cubicBezTo>
                <a:close/>
                <a:moveTo>
                  <a:pt x="274757" y="85949"/>
                </a:moveTo>
                <a:cubicBezTo>
                  <a:pt x="262375" y="85949"/>
                  <a:pt x="252305" y="95929"/>
                  <a:pt x="252305" y="108293"/>
                </a:cubicBezTo>
                <a:cubicBezTo>
                  <a:pt x="252305" y="120656"/>
                  <a:pt x="262375" y="130711"/>
                  <a:pt x="274757" y="130711"/>
                </a:cubicBezTo>
                <a:lnTo>
                  <a:pt x="505837" y="130711"/>
                </a:lnTo>
                <a:cubicBezTo>
                  <a:pt x="518219" y="130711"/>
                  <a:pt x="528289" y="120656"/>
                  <a:pt x="528289" y="108293"/>
                </a:cubicBezTo>
                <a:cubicBezTo>
                  <a:pt x="528289" y="95929"/>
                  <a:pt x="518219" y="85949"/>
                  <a:pt x="505837" y="85949"/>
                </a:cubicBezTo>
                <a:close/>
                <a:moveTo>
                  <a:pt x="36405" y="60757"/>
                </a:moveTo>
                <a:lnTo>
                  <a:pt x="135995" y="60757"/>
                </a:lnTo>
                <a:lnTo>
                  <a:pt x="135995" y="146720"/>
                </a:lnTo>
                <a:lnTo>
                  <a:pt x="102873" y="146720"/>
                </a:lnTo>
                <a:cubicBezTo>
                  <a:pt x="90490" y="146720"/>
                  <a:pt x="80419" y="156702"/>
                  <a:pt x="80419" y="169067"/>
                </a:cubicBezTo>
                <a:cubicBezTo>
                  <a:pt x="80419" y="181433"/>
                  <a:pt x="90490" y="191489"/>
                  <a:pt x="102873" y="191489"/>
                </a:cubicBezTo>
                <a:lnTo>
                  <a:pt x="135995" y="191489"/>
                </a:lnTo>
                <a:lnTo>
                  <a:pt x="135995" y="264118"/>
                </a:lnTo>
                <a:lnTo>
                  <a:pt x="102873" y="264118"/>
                </a:lnTo>
                <a:cubicBezTo>
                  <a:pt x="90490" y="264118"/>
                  <a:pt x="80419" y="274174"/>
                  <a:pt x="80419" y="286540"/>
                </a:cubicBezTo>
                <a:cubicBezTo>
                  <a:pt x="80419" y="298905"/>
                  <a:pt x="90490" y="308961"/>
                  <a:pt x="102873" y="308961"/>
                </a:cubicBezTo>
                <a:lnTo>
                  <a:pt x="136816" y="308961"/>
                </a:lnTo>
                <a:cubicBezTo>
                  <a:pt x="142262" y="343451"/>
                  <a:pt x="172176" y="369970"/>
                  <a:pt x="208208" y="369970"/>
                </a:cubicBezTo>
                <a:lnTo>
                  <a:pt x="430515" y="369970"/>
                </a:lnTo>
                <a:lnTo>
                  <a:pt x="433201" y="374439"/>
                </a:lnTo>
                <a:cubicBezTo>
                  <a:pt x="427308" y="386507"/>
                  <a:pt x="414924" y="394850"/>
                  <a:pt x="400526" y="394850"/>
                </a:cubicBezTo>
                <a:lnTo>
                  <a:pt x="157779" y="394850"/>
                </a:lnTo>
                <a:lnTo>
                  <a:pt x="103022" y="487144"/>
                </a:lnTo>
                <a:cubicBezTo>
                  <a:pt x="99665" y="492731"/>
                  <a:pt x="93772" y="495934"/>
                  <a:pt x="87580" y="495934"/>
                </a:cubicBezTo>
                <a:cubicBezTo>
                  <a:pt x="85939" y="495934"/>
                  <a:pt x="84372" y="495711"/>
                  <a:pt x="82806" y="495264"/>
                </a:cubicBezTo>
                <a:cubicBezTo>
                  <a:pt x="74973" y="493178"/>
                  <a:pt x="69602" y="486101"/>
                  <a:pt x="69602" y="477982"/>
                </a:cubicBezTo>
                <a:lnTo>
                  <a:pt x="69602" y="394850"/>
                </a:lnTo>
                <a:lnTo>
                  <a:pt x="36405" y="394850"/>
                </a:lnTo>
                <a:cubicBezTo>
                  <a:pt x="16263" y="394850"/>
                  <a:pt x="0" y="378611"/>
                  <a:pt x="0" y="358572"/>
                </a:cubicBezTo>
                <a:lnTo>
                  <a:pt x="0" y="97034"/>
                </a:lnTo>
                <a:cubicBezTo>
                  <a:pt x="0" y="76996"/>
                  <a:pt x="16263" y="60757"/>
                  <a:pt x="36405" y="60757"/>
                </a:cubicBezTo>
                <a:close/>
                <a:moveTo>
                  <a:pt x="208222" y="0"/>
                </a:moveTo>
                <a:lnTo>
                  <a:pt x="572297" y="0"/>
                </a:lnTo>
                <a:cubicBezTo>
                  <a:pt x="592436" y="0"/>
                  <a:pt x="608697" y="16236"/>
                  <a:pt x="608697" y="36346"/>
                </a:cubicBezTo>
                <a:lnTo>
                  <a:pt x="608697" y="297768"/>
                </a:lnTo>
                <a:cubicBezTo>
                  <a:pt x="608697" y="317802"/>
                  <a:pt x="592436" y="334039"/>
                  <a:pt x="572297" y="334039"/>
                </a:cubicBezTo>
                <a:lnTo>
                  <a:pt x="539104" y="334039"/>
                </a:lnTo>
                <a:lnTo>
                  <a:pt x="539104" y="417232"/>
                </a:lnTo>
                <a:cubicBezTo>
                  <a:pt x="539104" y="425276"/>
                  <a:pt x="533734" y="432351"/>
                  <a:pt x="525902" y="434511"/>
                </a:cubicBezTo>
                <a:cubicBezTo>
                  <a:pt x="524336" y="434884"/>
                  <a:pt x="522769" y="435107"/>
                  <a:pt x="521203" y="435107"/>
                </a:cubicBezTo>
                <a:cubicBezTo>
                  <a:pt x="514937" y="435107"/>
                  <a:pt x="509045" y="431904"/>
                  <a:pt x="505763" y="426318"/>
                </a:cubicBezTo>
                <a:lnTo>
                  <a:pt x="450939" y="334039"/>
                </a:lnTo>
                <a:lnTo>
                  <a:pt x="208222" y="334039"/>
                </a:lnTo>
                <a:cubicBezTo>
                  <a:pt x="188158" y="334039"/>
                  <a:pt x="171897" y="317802"/>
                  <a:pt x="171897" y="297768"/>
                </a:cubicBezTo>
                <a:lnTo>
                  <a:pt x="171897" y="36346"/>
                </a:lnTo>
                <a:cubicBezTo>
                  <a:pt x="171897" y="16236"/>
                  <a:pt x="188158" y="0"/>
                  <a:pt x="208222"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3906388190"/>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 calcmode="lin" valueType="num">
                                      <p:cBhvr>
                                        <p:cTn id="20" dur="500" fill="hold"/>
                                        <p:tgtEl>
                                          <p:spTgt spid="5"/>
                                        </p:tgtEl>
                                        <p:attrNameLst>
                                          <p:attrName>style.rotation</p:attrName>
                                        </p:attrNameLst>
                                      </p:cBhvr>
                                      <p:tavLst>
                                        <p:tav tm="0">
                                          <p:val>
                                            <p:fltVal val="90"/>
                                          </p:val>
                                        </p:tav>
                                        <p:tav tm="100000">
                                          <p:val>
                                            <p:fltVal val="0"/>
                                          </p:val>
                                        </p:tav>
                                      </p:tavLst>
                                    </p:anim>
                                    <p:animEffect transition="in" filter="fade">
                                      <p:cBhvr>
                                        <p:cTn id="21" dur="500"/>
                                        <p:tgtEl>
                                          <p:spTgt spid="5"/>
                                        </p:tgtEl>
                                      </p:cBhvr>
                                    </p:animEffect>
                                  </p:childTnLst>
                                </p:cTn>
                              </p:par>
                            </p:childTnLst>
                          </p:cTn>
                        </p:par>
                        <p:par>
                          <p:cTn id="22" fill="hold">
                            <p:stCondLst>
                              <p:cond delay="1500"/>
                            </p:stCondLst>
                            <p:childTnLst>
                              <p:par>
                                <p:cTn id="23" presetID="8" presetClass="emph" presetSubtype="0" repeatCount="indefinite" fill="hold" grpId="1" nodeType="afterEffect">
                                  <p:stCondLst>
                                    <p:cond delay="0"/>
                                  </p:stCondLst>
                                  <p:childTnLst>
                                    <p:animRot by="21600000">
                                      <p:cBhvr>
                                        <p:cTn id="24" dur="2000" fill="hold"/>
                                        <p:tgtEl>
                                          <p:spTgt spid="5"/>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up)">
                                      <p:cBhvr>
                                        <p:cTn id="28" dur="500"/>
                                        <p:tgtEl>
                                          <p:spTgt spid="4"/>
                                        </p:tgtEl>
                                      </p:cBhvr>
                                    </p:animEffect>
                                  </p:childTnLst>
                                </p:cTn>
                              </p:par>
                              <p:par>
                                <p:cTn id="29" presetID="16" presetClass="entr" presetSubtype="37" fill="hold" grpId="0" nodeType="withEffect">
                                  <p:stCondLst>
                                    <p:cond delay="500"/>
                                  </p:stCondLst>
                                  <p:childTnLst>
                                    <p:set>
                                      <p:cBhvr>
                                        <p:cTn id="30" dur="1" fill="hold">
                                          <p:stCondLst>
                                            <p:cond delay="0"/>
                                          </p:stCondLst>
                                        </p:cTn>
                                        <p:tgtEl>
                                          <p:spTgt spid="58"/>
                                        </p:tgtEl>
                                        <p:attrNameLst>
                                          <p:attrName>style.visibility</p:attrName>
                                        </p:attrNameLst>
                                      </p:cBhvr>
                                      <p:to>
                                        <p:strVal val="visible"/>
                                      </p:to>
                                    </p:set>
                                    <p:animEffect transition="in" filter="barn(outVertical)">
                                      <p:cBhvr>
                                        <p:cTn id="31" dur="500"/>
                                        <p:tgtEl>
                                          <p:spTgt spid="58"/>
                                        </p:tgtEl>
                                      </p:cBhvr>
                                    </p:animEffect>
                                  </p:childTnLst>
                                </p:cTn>
                              </p:par>
                              <p:par>
                                <p:cTn id="32" presetID="22" presetClass="entr" presetSubtype="1" fill="hold" grpId="0" nodeType="withEffect">
                                  <p:stCondLst>
                                    <p:cond delay="1500"/>
                                  </p:stCondLst>
                                  <p:childTnLst>
                                    <p:set>
                                      <p:cBhvr>
                                        <p:cTn id="33" dur="1" fill="hold">
                                          <p:stCondLst>
                                            <p:cond delay="0"/>
                                          </p:stCondLst>
                                        </p:cTn>
                                        <p:tgtEl>
                                          <p:spTgt spid="2"/>
                                        </p:tgtEl>
                                        <p:attrNameLst>
                                          <p:attrName>style.visibility</p:attrName>
                                        </p:attrNameLst>
                                      </p:cBhvr>
                                      <p:to>
                                        <p:strVal val="visible"/>
                                      </p:to>
                                    </p:set>
                                    <p:animEffect transition="in" filter="wipe(up)">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 grpId="0" animBg="1"/>
      <p:bldP spid="3" grpId="0" animBg="1"/>
      <p:bldP spid="4" grpId="0" animBg="1"/>
      <p:bldP spid="5" grpId="0" animBg="1"/>
      <p:bldP spid="5" grpId="1" animBg="1"/>
      <p:bldP spid="5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sp>
        <p:nvSpPr>
          <p:cNvPr id="58" name="标题"/>
          <p:cNvSpPr txBox="1">
            <a:spLocks noChangeArrowheads="1"/>
          </p:cNvSpPr>
          <p:nvPr/>
        </p:nvSpPr>
        <p:spPr bwMode="auto">
          <a:xfrm>
            <a:off x="1336389" y="3237382"/>
            <a:ext cx="2382191" cy="757130"/>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sz="1800" b="1" spc="600" dirty="0" err="1" smtClean="0">
                <a:solidFill>
                  <a:prstClr val="white"/>
                </a:solidFill>
                <a:latin typeface="微软雅黑"/>
                <a:ea typeface="微软雅黑"/>
              </a:rPr>
              <a:t>Etapas</a:t>
            </a:r>
            <a:r>
              <a:rPr lang="en-US" sz="1800" b="1" spc="600" dirty="0" smtClean="0">
                <a:solidFill>
                  <a:prstClr val="white"/>
                </a:solidFill>
                <a:latin typeface="微软雅黑"/>
                <a:ea typeface="微软雅黑"/>
              </a:rPr>
              <a:t> </a:t>
            </a:r>
          </a:p>
          <a:p>
            <a:pPr algn="ctr" defTabSz="914400" fontAlgn="auto">
              <a:lnSpc>
                <a:spcPct val="120000"/>
              </a:lnSpc>
              <a:spcBef>
                <a:spcPts val="0"/>
              </a:spcBef>
              <a:spcAft>
                <a:spcPts val="0"/>
              </a:spcAft>
              <a:defRPr/>
            </a:pPr>
            <a:r>
              <a:rPr lang="en-US" sz="1800" b="1" spc="600" dirty="0" smtClean="0">
                <a:solidFill>
                  <a:prstClr val="white"/>
                </a:solidFill>
                <a:latin typeface="微软雅黑"/>
                <a:ea typeface="微软雅黑"/>
              </a:rPr>
              <a:t>del Proyecto</a:t>
            </a:r>
            <a:endParaRPr lang="en-US" sz="1800" b="1" spc="600" dirty="0" smtClean="0">
              <a:solidFill>
                <a:prstClr val="white"/>
              </a:solidFill>
              <a:latin typeface="微软雅黑"/>
              <a:ea typeface="微软雅黑"/>
            </a:endParaRPr>
          </a:p>
        </p:txBody>
      </p:sp>
      <p:graphicFrame>
        <p:nvGraphicFramePr>
          <p:cNvPr id="6" name="5 Tabla"/>
          <p:cNvGraphicFramePr>
            <a:graphicFrameLocks noGrp="1"/>
          </p:cNvGraphicFramePr>
          <p:nvPr>
            <p:extLst>
              <p:ext uri="{D42A27DB-BD31-4B8C-83A1-F6EECF244321}">
                <p14:modId xmlns:p14="http://schemas.microsoft.com/office/powerpoint/2010/main" val="2340702932"/>
              </p:ext>
            </p:extLst>
          </p:nvPr>
        </p:nvGraphicFramePr>
        <p:xfrm>
          <a:off x="5318977" y="2025080"/>
          <a:ext cx="6467003" cy="2843134"/>
        </p:xfrm>
        <a:graphic>
          <a:graphicData uri="http://schemas.openxmlformats.org/drawingml/2006/table">
            <a:tbl>
              <a:tblPr firstRow="1" firstCol="1" bandRow="1">
                <a:tableStyleId>{72833802-FEF1-4C79-8D5D-14CF1EAF98D9}</a:tableStyleId>
              </a:tblPr>
              <a:tblGrid>
                <a:gridCol w="2981788"/>
                <a:gridCol w="1628092"/>
                <a:gridCol w="1857123"/>
              </a:tblGrid>
              <a:tr h="757866">
                <a:tc>
                  <a:txBody>
                    <a:bodyPr/>
                    <a:lstStyle/>
                    <a:p>
                      <a:pPr algn="ctr">
                        <a:lnSpc>
                          <a:spcPct val="115000"/>
                        </a:lnSpc>
                        <a:spcAft>
                          <a:spcPts val="0"/>
                        </a:spcAft>
                      </a:pPr>
                      <a:r>
                        <a:rPr lang="es-ES" sz="1200">
                          <a:effectLst/>
                        </a:rPr>
                        <a:t>Etapas</a:t>
                      </a:r>
                      <a:endParaRPr lang="es-ES" sz="1100">
                        <a:solidFill>
                          <a:srgbClr val="000000"/>
                        </a:solidFill>
                        <a:effectLst/>
                        <a:latin typeface="Calibri"/>
                        <a:ea typeface="Calibri"/>
                      </a:endParaRPr>
                    </a:p>
                  </a:txBody>
                  <a:tcPr marL="68580" marR="68580" marT="0" marB="0" anchor="ctr"/>
                </a:tc>
                <a:tc>
                  <a:txBody>
                    <a:bodyPr/>
                    <a:lstStyle/>
                    <a:p>
                      <a:pPr algn="ctr">
                        <a:lnSpc>
                          <a:spcPct val="115000"/>
                        </a:lnSpc>
                        <a:spcAft>
                          <a:spcPts val="0"/>
                        </a:spcAft>
                      </a:pPr>
                      <a:r>
                        <a:rPr lang="es-ES" sz="1200">
                          <a:effectLst/>
                        </a:rPr>
                        <a:t>Tiempo en meses</a:t>
                      </a:r>
                      <a:endParaRPr lang="es-ES" sz="1100">
                        <a:solidFill>
                          <a:srgbClr val="000000"/>
                        </a:solidFill>
                        <a:effectLst/>
                        <a:latin typeface="Calibri"/>
                        <a:ea typeface="Calibri"/>
                      </a:endParaRPr>
                    </a:p>
                  </a:txBody>
                  <a:tcPr marL="68580" marR="68580" marT="0" marB="0" anchor="ctr"/>
                </a:tc>
                <a:tc>
                  <a:txBody>
                    <a:bodyPr/>
                    <a:lstStyle/>
                    <a:p>
                      <a:pPr algn="ctr">
                        <a:lnSpc>
                          <a:spcPct val="115000"/>
                        </a:lnSpc>
                        <a:spcAft>
                          <a:spcPts val="0"/>
                        </a:spcAft>
                      </a:pPr>
                      <a:r>
                        <a:rPr lang="es-ES" sz="1200">
                          <a:effectLst/>
                        </a:rPr>
                        <a:t>Tiempo en semanas</a:t>
                      </a:r>
                      <a:endParaRPr lang="es-ES" sz="1100">
                        <a:solidFill>
                          <a:srgbClr val="000000"/>
                        </a:solidFill>
                        <a:effectLst/>
                        <a:latin typeface="Calibri"/>
                        <a:ea typeface="Calibri"/>
                      </a:endParaRPr>
                    </a:p>
                  </a:txBody>
                  <a:tcPr marL="68580" marR="68580" marT="0" marB="0" anchor="ctr"/>
                </a:tc>
              </a:tr>
              <a:tr h="366649">
                <a:tc>
                  <a:txBody>
                    <a:bodyPr/>
                    <a:lstStyle/>
                    <a:p>
                      <a:pPr>
                        <a:lnSpc>
                          <a:spcPct val="115000"/>
                        </a:lnSpc>
                        <a:spcAft>
                          <a:spcPts val="0"/>
                        </a:spcAft>
                      </a:pPr>
                      <a:r>
                        <a:rPr lang="es-ES" sz="1200" b="0">
                          <a:effectLst/>
                        </a:rPr>
                        <a:t>Etapa I: Anteproyecto</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a:effectLst/>
                        </a:rPr>
                        <a:t>Un Mes y medio</a:t>
                      </a:r>
                      <a:endParaRPr lang="es-ES" sz="110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a:effectLst/>
                        </a:rPr>
                        <a:t>Seis</a:t>
                      </a:r>
                      <a:endParaRPr lang="es-ES" sz="1100">
                        <a:solidFill>
                          <a:srgbClr val="000000"/>
                        </a:solidFill>
                        <a:effectLst/>
                        <a:latin typeface="Calibri"/>
                        <a:ea typeface="Calibri"/>
                      </a:endParaRPr>
                    </a:p>
                  </a:txBody>
                  <a:tcPr marL="68580" marR="68580" marT="0" marB="0"/>
                </a:tc>
              </a:tr>
              <a:tr h="757866">
                <a:tc>
                  <a:txBody>
                    <a:bodyPr/>
                    <a:lstStyle/>
                    <a:p>
                      <a:pPr>
                        <a:lnSpc>
                          <a:spcPct val="115000"/>
                        </a:lnSpc>
                        <a:spcAft>
                          <a:spcPts val="0"/>
                        </a:spcAft>
                      </a:pPr>
                      <a:r>
                        <a:rPr lang="es-ES" sz="1200" b="0">
                          <a:effectLst/>
                        </a:rPr>
                        <a:t>Etapa II: Requerimientos, Diseño, Programación</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a:effectLst/>
                        </a:rPr>
                        <a:t>Cuatro Meses </a:t>
                      </a:r>
                      <a:endParaRPr lang="es-ES" sz="110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a:effectLst/>
                        </a:rPr>
                        <a:t>Dieciséis</a:t>
                      </a:r>
                      <a:endParaRPr lang="es-ES" sz="1100">
                        <a:solidFill>
                          <a:srgbClr val="000000"/>
                        </a:solidFill>
                        <a:effectLst/>
                        <a:latin typeface="Calibri"/>
                        <a:ea typeface="Calibri"/>
                      </a:endParaRPr>
                    </a:p>
                  </a:txBody>
                  <a:tcPr marL="68580" marR="68580" marT="0" marB="0"/>
                </a:tc>
              </a:tr>
              <a:tr h="960753">
                <a:tc>
                  <a:txBody>
                    <a:bodyPr/>
                    <a:lstStyle/>
                    <a:p>
                      <a:pPr>
                        <a:lnSpc>
                          <a:spcPct val="115000"/>
                        </a:lnSpc>
                        <a:spcAft>
                          <a:spcPts val="0"/>
                        </a:spcAft>
                      </a:pPr>
                      <a:r>
                        <a:rPr lang="es-ES" sz="1200" b="0" dirty="0">
                          <a:effectLst/>
                        </a:rPr>
                        <a:t>Etapa III: Implementación del sistema, Exposición y Defensa del trabajo de graduación y artículo.</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Mes y medio</a:t>
                      </a:r>
                      <a:endParaRPr lang="es-ES" sz="110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Seis</a:t>
                      </a:r>
                      <a:endParaRPr lang="es-ES" sz="1100" dirty="0">
                        <a:solidFill>
                          <a:srgbClr val="000000"/>
                        </a:solidFill>
                        <a:effectLst/>
                        <a:latin typeface="Calibri"/>
                        <a:ea typeface="Calibri"/>
                      </a:endParaRPr>
                    </a:p>
                  </a:txBody>
                  <a:tcPr marL="68580" marR="68580" marT="0" marB="0"/>
                </a:tc>
              </a:tr>
            </a:tbl>
          </a:graphicData>
        </a:graphic>
      </p:graphicFrame>
      <p:sp>
        <p:nvSpPr>
          <p:cNvPr id="7" name="6 Rectángulo"/>
          <p:cNvSpPr/>
          <p:nvPr/>
        </p:nvSpPr>
        <p:spPr>
          <a:xfrm>
            <a:off x="5319790" y="1630976"/>
            <a:ext cx="3911007" cy="338554"/>
          </a:xfrm>
          <a:prstGeom prst="rect">
            <a:avLst/>
          </a:prstGeom>
        </p:spPr>
        <p:txBody>
          <a:bodyPr wrap="none">
            <a:spAutoFit/>
          </a:bodyPr>
          <a:lstStyle/>
          <a:p>
            <a:r>
              <a:rPr lang="es-ES" sz="1600" b="1" i="1" dirty="0"/>
              <a:t>Tabla 2. Descripción de etapas del proyecto.</a:t>
            </a:r>
          </a:p>
        </p:txBody>
      </p:sp>
    </p:spTree>
    <p:extLst>
      <p:ext uri="{BB962C8B-B14F-4D97-AF65-F5344CB8AC3E}">
        <p14:creationId xmlns:p14="http://schemas.microsoft.com/office/powerpoint/2010/main" val="1105622767"/>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 calcmode="lin" valueType="num">
                                      <p:cBhvr>
                                        <p:cTn id="20" dur="500" fill="hold"/>
                                        <p:tgtEl>
                                          <p:spTgt spid="5"/>
                                        </p:tgtEl>
                                        <p:attrNameLst>
                                          <p:attrName>style.rotation</p:attrName>
                                        </p:attrNameLst>
                                      </p:cBhvr>
                                      <p:tavLst>
                                        <p:tav tm="0">
                                          <p:val>
                                            <p:fltVal val="90"/>
                                          </p:val>
                                        </p:tav>
                                        <p:tav tm="100000">
                                          <p:val>
                                            <p:fltVal val="0"/>
                                          </p:val>
                                        </p:tav>
                                      </p:tavLst>
                                    </p:anim>
                                    <p:animEffect transition="in" filter="fade">
                                      <p:cBhvr>
                                        <p:cTn id="21" dur="500"/>
                                        <p:tgtEl>
                                          <p:spTgt spid="5"/>
                                        </p:tgtEl>
                                      </p:cBhvr>
                                    </p:animEffect>
                                  </p:childTnLst>
                                </p:cTn>
                              </p:par>
                            </p:childTnLst>
                          </p:cTn>
                        </p:par>
                        <p:par>
                          <p:cTn id="22" fill="hold">
                            <p:stCondLst>
                              <p:cond delay="1500"/>
                            </p:stCondLst>
                            <p:childTnLst>
                              <p:par>
                                <p:cTn id="23" presetID="8" presetClass="emph" presetSubtype="0" repeatCount="indefinite" fill="hold" grpId="1" nodeType="afterEffect">
                                  <p:stCondLst>
                                    <p:cond delay="0"/>
                                  </p:stCondLst>
                                  <p:childTnLst>
                                    <p:animRot by="21600000">
                                      <p:cBhvr>
                                        <p:cTn id="24" dur="2000" fill="hold"/>
                                        <p:tgtEl>
                                          <p:spTgt spid="5"/>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up)">
                                      <p:cBhvr>
                                        <p:cTn id="28" dur="500"/>
                                        <p:tgtEl>
                                          <p:spTgt spid="4"/>
                                        </p:tgtEl>
                                      </p:cBhvr>
                                    </p:animEffect>
                                  </p:childTnLst>
                                </p:cTn>
                              </p:par>
                              <p:par>
                                <p:cTn id="29" presetID="16" presetClass="entr" presetSubtype="37" fill="hold" grpId="0" nodeType="withEffect">
                                  <p:stCondLst>
                                    <p:cond delay="500"/>
                                  </p:stCondLst>
                                  <p:childTnLst>
                                    <p:set>
                                      <p:cBhvr>
                                        <p:cTn id="30" dur="1" fill="hold">
                                          <p:stCondLst>
                                            <p:cond delay="0"/>
                                          </p:stCondLst>
                                        </p:cTn>
                                        <p:tgtEl>
                                          <p:spTgt spid="58"/>
                                        </p:tgtEl>
                                        <p:attrNameLst>
                                          <p:attrName>style.visibility</p:attrName>
                                        </p:attrNameLst>
                                      </p:cBhvr>
                                      <p:to>
                                        <p:strVal val="visible"/>
                                      </p:to>
                                    </p:set>
                                    <p:animEffect transition="in" filter="barn(outVertical)">
                                      <p:cBhvr>
                                        <p:cTn id="31" dur="500"/>
                                        <p:tgtEl>
                                          <p:spTgt spid="58"/>
                                        </p:tgtEl>
                                      </p:cBhvr>
                                    </p:animEffect>
                                  </p:childTnLst>
                                </p:cTn>
                              </p:par>
                              <p:par>
                                <p:cTn id="32" presetID="22" presetClass="entr" presetSubtype="1" fill="hold" grpId="0" nodeType="withEffect">
                                  <p:stCondLst>
                                    <p:cond delay="1500"/>
                                  </p:stCondLst>
                                  <p:childTnLst>
                                    <p:set>
                                      <p:cBhvr>
                                        <p:cTn id="33" dur="1" fill="hold">
                                          <p:stCondLst>
                                            <p:cond delay="0"/>
                                          </p:stCondLst>
                                        </p:cTn>
                                        <p:tgtEl>
                                          <p:spTgt spid="2"/>
                                        </p:tgtEl>
                                        <p:attrNameLst>
                                          <p:attrName>style.visibility</p:attrName>
                                        </p:attrNameLst>
                                      </p:cBhvr>
                                      <p:to>
                                        <p:strVal val="visible"/>
                                      </p:to>
                                    </p:set>
                                    <p:animEffect transition="in" filter="wipe(up)">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 grpId="0" animBg="1"/>
      <p:bldP spid="3" grpId="0" animBg="1"/>
      <p:bldP spid="4" grpId="0" animBg="1"/>
      <p:bldP spid="5" grpId="0" animBg="1"/>
      <p:bldP spid="5" grpId="1" animBg="1"/>
      <p:bldP spid="5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sp>
        <p:nvSpPr>
          <p:cNvPr id="58" name="标题"/>
          <p:cNvSpPr txBox="1">
            <a:spLocks noChangeArrowheads="1"/>
          </p:cNvSpPr>
          <p:nvPr/>
        </p:nvSpPr>
        <p:spPr bwMode="auto">
          <a:xfrm>
            <a:off x="1381627" y="3417655"/>
            <a:ext cx="2291718" cy="396583"/>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sz="1800" b="1" spc="600" dirty="0" err="1" smtClean="0">
                <a:solidFill>
                  <a:prstClr val="white"/>
                </a:solidFill>
                <a:latin typeface="微软雅黑"/>
                <a:ea typeface="微软雅黑"/>
              </a:rPr>
              <a:t>Presupuesto</a:t>
            </a:r>
            <a:endParaRPr lang="en-US" sz="1800" b="1" spc="600" dirty="0" smtClean="0">
              <a:solidFill>
                <a:prstClr val="white"/>
              </a:solidFill>
              <a:latin typeface="微软雅黑"/>
              <a:ea typeface="微软雅黑"/>
            </a:endParaRPr>
          </a:p>
        </p:txBody>
      </p:sp>
      <p:graphicFrame>
        <p:nvGraphicFramePr>
          <p:cNvPr id="8" name="7 Tabla"/>
          <p:cNvGraphicFramePr>
            <a:graphicFrameLocks noGrp="1"/>
          </p:cNvGraphicFramePr>
          <p:nvPr>
            <p:extLst>
              <p:ext uri="{D42A27DB-BD31-4B8C-83A1-F6EECF244321}">
                <p14:modId xmlns:p14="http://schemas.microsoft.com/office/powerpoint/2010/main" val="3955581363"/>
              </p:ext>
            </p:extLst>
          </p:nvPr>
        </p:nvGraphicFramePr>
        <p:xfrm>
          <a:off x="5398330" y="2266438"/>
          <a:ext cx="6089026" cy="2365248"/>
        </p:xfrm>
        <a:graphic>
          <a:graphicData uri="http://schemas.openxmlformats.org/drawingml/2006/table">
            <a:tbl>
              <a:tblPr firstRow="1" firstCol="1" bandRow="1">
                <a:tableStyleId>{72833802-FEF1-4C79-8D5D-14CF1EAF98D9}</a:tableStyleId>
              </a:tblPr>
              <a:tblGrid>
                <a:gridCol w="3964010"/>
                <a:gridCol w="2125016"/>
              </a:tblGrid>
              <a:tr h="71755">
                <a:tc>
                  <a:txBody>
                    <a:bodyPr/>
                    <a:lstStyle/>
                    <a:p>
                      <a:pPr algn="ctr">
                        <a:lnSpc>
                          <a:spcPct val="115000"/>
                        </a:lnSpc>
                        <a:spcAft>
                          <a:spcPts val="0"/>
                        </a:spcAft>
                      </a:pPr>
                      <a:r>
                        <a:rPr lang="es-ES" sz="1200" dirty="0">
                          <a:effectLst/>
                        </a:rPr>
                        <a:t>Resumen</a:t>
                      </a:r>
                      <a:endParaRPr lang="es-ES" sz="1100" dirty="0">
                        <a:solidFill>
                          <a:srgbClr val="000000"/>
                        </a:solidFill>
                        <a:effectLst/>
                        <a:latin typeface="Calibri"/>
                        <a:ea typeface="Calibri"/>
                      </a:endParaRPr>
                    </a:p>
                  </a:txBody>
                  <a:tcPr marL="68580" marR="68580" marT="0" marB="0" anchor="ctr"/>
                </a:tc>
                <a:tc>
                  <a:txBody>
                    <a:bodyPr/>
                    <a:lstStyle/>
                    <a:p>
                      <a:pPr algn="ctr">
                        <a:lnSpc>
                          <a:spcPct val="115000"/>
                        </a:lnSpc>
                        <a:spcAft>
                          <a:spcPts val="0"/>
                        </a:spcAft>
                      </a:pPr>
                      <a:r>
                        <a:rPr lang="es-ES" sz="1200">
                          <a:effectLst/>
                        </a:rPr>
                        <a:t>Subtotal</a:t>
                      </a:r>
                      <a:endParaRPr lang="es-ES" sz="1100">
                        <a:solidFill>
                          <a:srgbClr val="000000"/>
                        </a:solidFill>
                        <a:effectLst/>
                        <a:latin typeface="Calibri"/>
                        <a:ea typeface="Calibri"/>
                      </a:endParaRPr>
                    </a:p>
                  </a:txBody>
                  <a:tcPr marL="68580" marR="68580" marT="0" marB="0" anchor="ctr"/>
                </a:tc>
              </a:tr>
              <a:tr h="71755">
                <a:tc>
                  <a:txBody>
                    <a:bodyPr/>
                    <a:lstStyle/>
                    <a:p>
                      <a:pPr algn="just">
                        <a:lnSpc>
                          <a:spcPct val="115000"/>
                        </a:lnSpc>
                        <a:spcAft>
                          <a:spcPts val="0"/>
                        </a:spcAft>
                      </a:pPr>
                      <a:r>
                        <a:rPr lang="es-ES" sz="1200" b="0">
                          <a:effectLst/>
                        </a:rPr>
                        <a:t>Recurso Humano</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$7,900.30</a:t>
                      </a:r>
                      <a:endParaRPr lang="es-ES" sz="1100" dirty="0">
                        <a:solidFill>
                          <a:srgbClr val="000000"/>
                        </a:solidFill>
                        <a:effectLst/>
                        <a:latin typeface="Calibri"/>
                        <a:ea typeface="Calibri"/>
                      </a:endParaRPr>
                    </a:p>
                  </a:txBody>
                  <a:tcPr marL="68580" marR="68580" marT="0" marB="0"/>
                </a:tc>
              </a:tr>
              <a:tr h="71755">
                <a:tc>
                  <a:txBody>
                    <a:bodyPr/>
                    <a:lstStyle/>
                    <a:p>
                      <a:pPr algn="just">
                        <a:lnSpc>
                          <a:spcPct val="115000"/>
                        </a:lnSpc>
                        <a:spcAft>
                          <a:spcPts val="0"/>
                        </a:spcAft>
                      </a:pPr>
                      <a:r>
                        <a:rPr lang="es-ES" sz="1200" b="0">
                          <a:effectLst/>
                        </a:rPr>
                        <a:t>Equipo Informático</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$549.71</a:t>
                      </a:r>
                      <a:endParaRPr lang="es-ES" sz="1100" dirty="0">
                        <a:solidFill>
                          <a:srgbClr val="000000"/>
                        </a:solidFill>
                        <a:effectLst/>
                        <a:latin typeface="Calibri"/>
                        <a:ea typeface="Calibri"/>
                      </a:endParaRPr>
                    </a:p>
                  </a:txBody>
                  <a:tcPr marL="68580" marR="68580" marT="0" marB="0"/>
                </a:tc>
              </a:tr>
              <a:tr h="71755">
                <a:tc>
                  <a:txBody>
                    <a:bodyPr/>
                    <a:lstStyle/>
                    <a:p>
                      <a:pPr algn="just">
                        <a:lnSpc>
                          <a:spcPct val="115000"/>
                        </a:lnSpc>
                        <a:spcAft>
                          <a:spcPts val="0"/>
                        </a:spcAft>
                      </a:pPr>
                      <a:r>
                        <a:rPr lang="es-ES" sz="1200" b="0">
                          <a:effectLst/>
                        </a:rPr>
                        <a:t>Recursos Materiales</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$224.94</a:t>
                      </a:r>
                      <a:endParaRPr lang="es-ES" sz="1100" dirty="0">
                        <a:solidFill>
                          <a:srgbClr val="000000"/>
                        </a:solidFill>
                        <a:effectLst/>
                        <a:latin typeface="Calibri"/>
                        <a:ea typeface="Calibri"/>
                      </a:endParaRPr>
                    </a:p>
                  </a:txBody>
                  <a:tcPr marL="68580" marR="68580" marT="0" marB="0"/>
                </a:tc>
              </a:tr>
              <a:tr h="71755">
                <a:tc>
                  <a:txBody>
                    <a:bodyPr/>
                    <a:lstStyle/>
                    <a:p>
                      <a:pPr algn="just">
                        <a:lnSpc>
                          <a:spcPct val="115000"/>
                        </a:lnSpc>
                        <a:spcAft>
                          <a:spcPts val="0"/>
                        </a:spcAft>
                      </a:pPr>
                      <a:r>
                        <a:rPr lang="es-ES" sz="1200" b="0">
                          <a:effectLst/>
                        </a:rPr>
                        <a:t>Costo de Software de Desarrollo</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a:effectLst/>
                        </a:rPr>
                        <a:t>$0.00</a:t>
                      </a:r>
                      <a:endParaRPr lang="es-ES" sz="1100">
                        <a:solidFill>
                          <a:srgbClr val="000000"/>
                        </a:solidFill>
                        <a:effectLst/>
                        <a:latin typeface="Calibri"/>
                        <a:ea typeface="Calibri"/>
                      </a:endParaRPr>
                    </a:p>
                  </a:txBody>
                  <a:tcPr marL="68580" marR="68580" marT="0" marB="0"/>
                </a:tc>
              </a:tr>
              <a:tr h="71755">
                <a:tc>
                  <a:txBody>
                    <a:bodyPr/>
                    <a:lstStyle/>
                    <a:p>
                      <a:pPr algn="just">
                        <a:lnSpc>
                          <a:spcPct val="115000"/>
                        </a:lnSpc>
                        <a:spcAft>
                          <a:spcPts val="0"/>
                        </a:spcAft>
                      </a:pPr>
                      <a:r>
                        <a:rPr lang="es-ES" sz="1200" b="0">
                          <a:effectLst/>
                        </a:rPr>
                        <a:t>Servicios</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 $113.66</a:t>
                      </a:r>
                      <a:endParaRPr lang="es-ES" sz="1100" dirty="0">
                        <a:solidFill>
                          <a:srgbClr val="000000"/>
                        </a:solidFill>
                        <a:effectLst/>
                        <a:latin typeface="Calibri"/>
                        <a:ea typeface="Calibri"/>
                      </a:endParaRPr>
                    </a:p>
                  </a:txBody>
                  <a:tcPr marL="68580" marR="68580" marT="0" marB="0"/>
                </a:tc>
              </a:tr>
              <a:tr h="71755">
                <a:tc>
                  <a:txBody>
                    <a:bodyPr/>
                    <a:lstStyle/>
                    <a:p>
                      <a:pPr lvl="1" algn="just">
                        <a:lnSpc>
                          <a:spcPct val="115000"/>
                        </a:lnSpc>
                        <a:spcAft>
                          <a:spcPts val="0"/>
                        </a:spcAft>
                      </a:pPr>
                      <a:r>
                        <a:rPr lang="es-ES" sz="1200" b="0" dirty="0">
                          <a:effectLst/>
                        </a:rPr>
                        <a:t>   Internet                $44.80</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 </a:t>
                      </a:r>
                      <a:endParaRPr lang="es-ES" sz="1100" dirty="0">
                        <a:solidFill>
                          <a:srgbClr val="000000"/>
                        </a:solidFill>
                        <a:effectLst/>
                        <a:latin typeface="Calibri"/>
                        <a:ea typeface="Calibri"/>
                      </a:endParaRPr>
                    </a:p>
                  </a:txBody>
                  <a:tcPr marL="68580" marR="68580" marT="0" marB="0"/>
                </a:tc>
              </a:tr>
              <a:tr h="71755">
                <a:tc>
                  <a:txBody>
                    <a:bodyPr/>
                    <a:lstStyle/>
                    <a:p>
                      <a:pPr lvl="1" algn="just">
                        <a:lnSpc>
                          <a:spcPct val="115000"/>
                        </a:lnSpc>
                        <a:spcAft>
                          <a:spcPts val="0"/>
                        </a:spcAft>
                      </a:pPr>
                      <a:r>
                        <a:rPr lang="es-ES" sz="1200" b="0" dirty="0">
                          <a:effectLst/>
                        </a:rPr>
                        <a:t>   Energía Eléctrica $37.42</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 </a:t>
                      </a:r>
                      <a:endParaRPr lang="es-ES" sz="1100" dirty="0">
                        <a:solidFill>
                          <a:srgbClr val="000000"/>
                        </a:solidFill>
                        <a:effectLst/>
                        <a:latin typeface="Calibri"/>
                        <a:ea typeface="Calibri"/>
                      </a:endParaRPr>
                    </a:p>
                  </a:txBody>
                  <a:tcPr marL="68580" marR="68580" marT="0" marB="0"/>
                </a:tc>
              </a:tr>
              <a:tr h="71755">
                <a:tc>
                  <a:txBody>
                    <a:bodyPr/>
                    <a:lstStyle/>
                    <a:p>
                      <a:pPr lvl="1" algn="just">
                        <a:lnSpc>
                          <a:spcPct val="115000"/>
                        </a:lnSpc>
                        <a:spcAft>
                          <a:spcPts val="0"/>
                        </a:spcAft>
                      </a:pPr>
                      <a:r>
                        <a:rPr lang="es-ES" sz="1200" b="0" dirty="0">
                          <a:effectLst/>
                        </a:rPr>
                        <a:t>   Telefonía              $21.83</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 </a:t>
                      </a:r>
                      <a:endParaRPr lang="es-ES" sz="1100" dirty="0">
                        <a:solidFill>
                          <a:srgbClr val="000000"/>
                        </a:solidFill>
                        <a:effectLst/>
                        <a:latin typeface="Calibri"/>
                        <a:ea typeface="Calibri"/>
                      </a:endParaRPr>
                    </a:p>
                  </a:txBody>
                  <a:tcPr marL="68580" marR="68580" marT="0" marB="0"/>
                </a:tc>
              </a:tr>
              <a:tr h="71755">
                <a:tc>
                  <a:txBody>
                    <a:bodyPr/>
                    <a:lstStyle/>
                    <a:p>
                      <a:pPr lvl="1" algn="just">
                        <a:lnSpc>
                          <a:spcPct val="115000"/>
                        </a:lnSpc>
                        <a:spcAft>
                          <a:spcPts val="0"/>
                        </a:spcAft>
                      </a:pPr>
                      <a:r>
                        <a:rPr lang="es-ES" sz="1200" b="0" dirty="0">
                          <a:effectLst/>
                        </a:rPr>
                        <a:t>   Agua                     $9.61</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 </a:t>
                      </a:r>
                      <a:endParaRPr lang="es-ES" sz="1100" dirty="0">
                        <a:solidFill>
                          <a:srgbClr val="000000"/>
                        </a:solidFill>
                        <a:effectLst/>
                        <a:latin typeface="Calibri"/>
                        <a:ea typeface="Calibri"/>
                      </a:endParaRPr>
                    </a:p>
                  </a:txBody>
                  <a:tcPr marL="68580" marR="68580" marT="0" marB="0"/>
                </a:tc>
              </a:tr>
              <a:tr h="71755">
                <a:tc>
                  <a:txBody>
                    <a:bodyPr/>
                    <a:lstStyle/>
                    <a:p>
                      <a:pPr algn="just">
                        <a:lnSpc>
                          <a:spcPct val="115000"/>
                        </a:lnSpc>
                        <a:spcAft>
                          <a:spcPts val="0"/>
                        </a:spcAft>
                      </a:pPr>
                      <a:r>
                        <a:rPr lang="es-ES" sz="1200" b="0">
                          <a:effectLst/>
                        </a:rPr>
                        <a:t>Imprevistos 5%</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$439.43</a:t>
                      </a:r>
                      <a:endParaRPr lang="es-ES" sz="1100" dirty="0">
                        <a:solidFill>
                          <a:srgbClr val="000000"/>
                        </a:solidFill>
                        <a:effectLst/>
                        <a:latin typeface="Calibri"/>
                        <a:ea typeface="Calibri"/>
                      </a:endParaRPr>
                    </a:p>
                  </a:txBody>
                  <a:tcPr marL="68580" marR="68580" marT="0" marB="0"/>
                </a:tc>
              </a:tr>
              <a:tr h="71755">
                <a:tc>
                  <a:txBody>
                    <a:bodyPr/>
                    <a:lstStyle/>
                    <a:p>
                      <a:pPr algn="ctr">
                        <a:lnSpc>
                          <a:spcPct val="115000"/>
                        </a:lnSpc>
                        <a:spcAft>
                          <a:spcPts val="0"/>
                        </a:spcAft>
                      </a:pPr>
                      <a:r>
                        <a:rPr lang="es-ES" sz="1200" b="0" dirty="0">
                          <a:effectLst/>
                        </a:rPr>
                        <a:t>Total</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a:t>
                      </a:r>
                      <a:r>
                        <a:rPr lang="es-ES" sz="1200" dirty="0" smtClean="0">
                          <a:effectLst/>
                        </a:rPr>
                        <a:t>9,228.04</a:t>
                      </a:r>
                      <a:endParaRPr lang="es-ES" sz="1100" dirty="0">
                        <a:solidFill>
                          <a:srgbClr val="000000"/>
                        </a:solidFill>
                        <a:effectLst/>
                        <a:latin typeface="Calibri"/>
                        <a:ea typeface="Calibri"/>
                      </a:endParaRPr>
                    </a:p>
                  </a:txBody>
                  <a:tcPr marL="68580" marR="68580" marT="0" marB="0"/>
                </a:tc>
              </a:tr>
            </a:tbl>
          </a:graphicData>
        </a:graphic>
      </p:graphicFrame>
      <p:sp>
        <p:nvSpPr>
          <p:cNvPr id="9" name="8 Rectángulo"/>
          <p:cNvSpPr/>
          <p:nvPr/>
        </p:nvSpPr>
        <p:spPr>
          <a:xfrm>
            <a:off x="5398330" y="1927884"/>
            <a:ext cx="3459088" cy="338554"/>
          </a:xfrm>
          <a:prstGeom prst="rect">
            <a:avLst/>
          </a:prstGeom>
        </p:spPr>
        <p:txBody>
          <a:bodyPr wrap="none">
            <a:spAutoFit/>
          </a:bodyPr>
          <a:lstStyle/>
          <a:p>
            <a:r>
              <a:rPr lang="es-ES" sz="1600" b="1" i="1" dirty="0"/>
              <a:t>Tabla 14. Resumen de inversión inicial.</a:t>
            </a:r>
          </a:p>
        </p:txBody>
      </p:sp>
    </p:spTree>
    <p:extLst>
      <p:ext uri="{BB962C8B-B14F-4D97-AF65-F5344CB8AC3E}">
        <p14:creationId xmlns:p14="http://schemas.microsoft.com/office/powerpoint/2010/main" val="1791205799"/>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 calcmode="lin" valueType="num">
                                      <p:cBhvr>
                                        <p:cTn id="20" dur="500" fill="hold"/>
                                        <p:tgtEl>
                                          <p:spTgt spid="5"/>
                                        </p:tgtEl>
                                        <p:attrNameLst>
                                          <p:attrName>style.rotation</p:attrName>
                                        </p:attrNameLst>
                                      </p:cBhvr>
                                      <p:tavLst>
                                        <p:tav tm="0">
                                          <p:val>
                                            <p:fltVal val="90"/>
                                          </p:val>
                                        </p:tav>
                                        <p:tav tm="100000">
                                          <p:val>
                                            <p:fltVal val="0"/>
                                          </p:val>
                                        </p:tav>
                                      </p:tavLst>
                                    </p:anim>
                                    <p:animEffect transition="in" filter="fade">
                                      <p:cBhvr>
                                        <p:cTn id="21" dur="500"/>
                                        <p:tgtEl>
                                          <p:spTgt spid="5"/>
                                        </p:tgtEl>
                                      </p:cBhvr>
                                    </p:animEffect>
                                  </p:childTnLst>
                                </p:cTn>
                              </p:par>
                            </p:childTnLst>
                          </p:cTn>
                        </p:par>
                        <p:par>
                          <p:cTn id="22" fill="hold">
                            <p:stCondLst>
                              <p:cond delay="1500"/>
                            </p:stCondLst>
                            <p:childTnLst>
                              <p:par>
                                <p:cTn id="23" presetID="8" presetClass="emph" presetSubtype="0" repeatCount="indefinite" fill="hold" grpId="1" nodeType="afterEffect">
                                  <p:stCondLst>
                                    <p:cond delay="0"/>
                                  </p:stCondLst>
                                  <p:childTnLst>
                                    <p:animRot by="21600000">
                                      <p:cBhvr>
                                        <p:cTn id="24" dur="2000" fill="hold"/>
                                        <p:tgtEl>
                                          <p:spTgt spid="5"/>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up)">
                                      <p:cBhvr>
                                        <p:cTn id="28" dur="500"/>
                                        <p:tgtEl>
                                          <p:spTgt spid="4"/>
                                        </p:tgtEl>
                                      </p:cBhvr>
                                    </p:animEffect>
                                  </p:childTnLst>
                                </p:cTn>
                              </p:par>
                              <p:par>
                                <p:cTn id="29" presetID="16" presetClass="entr" presetSubtype="37" fill="hold" grpId="0" nodeType="withEffect">
                                  <p:stCondLst>
                                    <p:cond delay="500"/>
                                  </p:stCondLst>
                                  <p:childTnLst>
                                    <p:set>
                                      <p:cBhvr>
                                        <p:cTn id="30" dur="1" fill="hold">
                                          <p:stCondLst>
                                            <p:cond delay="0"/>
                                          </p:stCondLst>
                                        </p:cTn>
                                        <p:tgtEl>
                                          <p:spTgt spid="58"/>
                                        </p:tgtEl>
                                        <p:attrNameLst>
                                          <p:attrName>style.visibility</p:attrName>
                                        </p:attrNameLst>
                                      </p:cBhvr>
                                      <p:to>
                                        <p:strVal val="visible"/>
                                      </p:to>
                                    </p:set>
                                    <p:animEffect transition="in" filter="barn(outVertical)">
                                      <p:cBhvr>
                                        <p:cTn id="31" dur="500"/>
                                        <p:tgtEl>
                                          <p:spTgt spid="58"/>
                                        </p:tgtEl>
                                      </p:cBhvr>
                                    </p:animEffect>
                                  </p:childTnLst>
                                </p:cTn>
                              </p:par>
                              <p:par>
                                <p:cTn id="32" presetID="22" presetClass="entr" presetSubtype="1" fill="hold" grpId="0" nodeType="withEffect">
                                  <p:stCondLst>
                                    <p:cond delay="1500"/>
                                  </p:stCondLst>
                                  <p:childTnLst>
                                    <p:set>
                                      <p:cBhvr>
                                        <p:cTn id="33" dur="1" fill="hold">
                                          <p:stCondLst>
                                            <p:cond delay="0"/>
                                          </p:stCondLst>
                                        </p:cTn>
                                        <p:tgtEl>
                                          <p:spTgt spid="2"/>
                                        </p:tgtEl>
                                        <p:attrNameLst>
                                          <p:attrName>style.visibility</p:attrName>
                                        </p:attrNameLst>
                                      </p:cBhvr>
                                      <p:to>
                                        <p:strVal val="visible"/>
                                      </p:to>
                                    </p:set>
                                    <p:animEffect transition="in" filter="wipe(up)">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 grpId="0" animBg="1"/>
      <p:bldP spid="3" grpId="0" animBg="1"/>
      <p:bldP spid="4" grpId="0" animBg="1"/>
      <p:bldP spid="5" grpId="0" animBg="1"/>
      <p:bldP spid="5" grpId="1" animBg="1"/>
      <p:bldP spid="5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sp>
        <p:nvSpPr>
          <p:cNvPr id="58" name="标题"/>
          <p:cNvSpPr txBox="1">
            <a:spLocks noChangeArrowheads="1"/>
          </p:cNvSpPr>
          <p:nvPr/>
        </p:nvSpPr>
        <p:spPr bwMode="auto">
          <a:xfrm>
            <a:off x="1417986" y="3417655"/>
            <a:ext cx="2219005" cy="396583"/>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sz="1800" b="1" spc="600" dirty="0" err="1" smtClean="0">
                <a:solidFill>
                  <a:prstClr val="white"/>
                </a:solidFill>
                <a:latin typeface="微软雅黑"/>
                <a:ea typeface="微软雅黑"/>
              </a:rPr>
              <a:t>Cronograma</a:t>
            </a:r>
            <a:endParaRPr lang="en-US" sz="1800" b="1" spc="600" dirty="0" smtClean="0">
              <a:solidFill>
                <a:prstClr val="white"/>
              </a:solidFill>
              <a:latin typeface="微软雅黑"/>
              <a:ea typeface="微软雅黑"/>
            </a:endParaRPr>
          </a:p>
        </p:txBody>
      </p:sp>
      <p:graphicFrame>
        <p:nvGraphicFramePr>
          <p:cNvPr id="7" name="6 Tabla"/>
          <p:cNvGraphicFramePr>
            <a:graphicFrameLocks noGrp="1"/>
          </p:cNvGraphicFramePr>
          <p:nvPr>
            <p:extLst>
              <p:ext uri="{D42A27DB-BD31-4B8C-83A1-F6EECF244321}">
                <p14:modId xmlns:p14="http://schemas.microsoft.com/office/powerpoint/2010/main" val="3788255284"/>
              </p:ext>
            </p:extLst>
          </p:nvPr>
        </p:nvGraphicFramePr>
        <p:xfrm>
          <a:off x="5416903" y="1658359"/>
          <a:ext cx="6296280" cy="1957587"/>
        </p:xfrm>
        <a:graphic>
          <a:graphicData uri="http://schemas.openxmlformats.org/drawingml/2006/table">
            <a:tbl>
              <a:tblPr>
                <a:tableStyleId>{72833802-FEF1-4C79-8D5D-14CF1EAF98D9}</a:tableStyleId>
              </a:tblPr>
              <a:tblGrid>
                <a:gridCol w="3881659"/>
                <a:gridCol w="749059"/>
                <a:gridCol w="832781"/>
                <a:gridCol w="832781"/>
              </a:tblGrid>
              <a:tr h="407023">
                <a:tc>
                  <a:txBody>
                    <a:bodyPr/>
                    <a:lstStyle/>
                    <a:p>
                      <a:pPr algn="l" fontAlgn="b"/>
                      <a:r>
                        <a:rPr lang="es-ES" sz="1200" u="none" strike="noStrike" dirty="0">
                          <a:solidFill>
                            <a:schemeClr val="bg1"/>
                          </a:solidFill>
                          <a:effectLst/>
                        </a:rPr>
                        <a:t>Nombre de la tarea</a:t>
                      </a:r>
                      <a:endParaRPr lang="es-ES" sz="1200" b="1" i="0" u="none" strike="noStrike" dirty="0">
                        <a:solidFill>
                          <a:schemeClr val="bg1"/>
                        </a:solidFill>
                        <a:effectLst/>
                        <a:latin typeface="Arial"/>
                      </a:endParaRPr>
                    </a:p>
                  </a:txBody>
                  <a:tcPr marL="9525" marR="9525" marT="9525" marB="0" anchor="b">
                    <a:solidFill>
                      <a:schemeClr val="accent2"/>
                    </a:solidFill>
                  </a:tcPr>
                </a:tc>
                <a:tc>
                  <a:txBody>
                    <a:bodyPr/>
                    <a:lstStyle/>
                    <a:p>
                      <a:pPr algn="l" fontAlgn="b"/>
                      <a:r>
                        <a:rPr lang="es-ES" sz="1200" u="none" strike="noStrike" dirty="0">
                          <a:solidFill>
                            <a:schemeClr val="bg1"/>
                          </a:solidFill>
                          <a:effectLst/>
                        </a:rPr>
                        <a:t>Duración</a:t>
                      </a:r>
                      <a:endParaRPr lang="es-ES" sz="1200" b="1" i="0" u="none" strike="noStrike" dirty="0">
                        <a:solidFill>
                          <a:schemeClr val="bg1"/>
                        </a:solidFill>
                        <a:effectLst/>
                        <a:latin typeface="Arial"/>
                      </a:endParaRPr>
                    </a:p>
                  </a:txBody>
                  <a:tcPr marL="9525" marR="9525" marT="9525" marB="0" anchor="b">
                    <a:solidFill>
                      <a:schemeClr val="accent2"/>
                    </a:solidFill>
                  </a:tcPr>
                </a:tc>
                <a:tc>
                  <a:txBody>
                    <a:bodyPr/>
                    <a:lstStyle/>
                    <a:p>
                      <a:pPr algn="l" fontAlgn="b"/>
                      <a:r>
                        <a:rPr lang="es-ES" sz="1200" u="none" strike="noStrike" dirty="0">
                          <a:solidFill>
                            <a:schemeClr val="bg1"/>
                          </a:solidFill>
                          <a:effectLst/>
                        </a:rPr>
                        <a:t>Inicio</a:t>
                      </a:r>
                      <a:endParaRPr lang="es-ES" sz="1200" b="1" i="0" u="none" strike="noStrike" dirty="0">
                        <a:solidFill>
                          <a:schemeClr val="bg1"/>
                        </a:solidFill>
                        <a:effectLst/>
                        <a:latin typeface="Arial"/>
                      </a:endParaRPr>
                    </a:p>
                  </a:txBody>
                  <a:tcPr marL="9525" marR="9525" marT="9525" marB="0" anchor="b">
                    <a:solidFill>
                      <a:schemeClr val="accent2"/>
                    </a:solidFill>
                  </a:tcPr>
                </a:tc>
                <a:tc>
                  <a:txBody>
                    <a:bodyPr/>
                    <a:lstStyle/>
                    <a:p>
                      <a:pPr algn="l" fontAlgn="b"/>
                      <a:r>
                        <a:rPr lang="es-ES" sz="1200" u="none" strike="noStrike" dirty="0">
                          <a:solidFill>
                            <a:schemeClr val="bg1"/>
                          </a:solidFill>
                          <a:effectLst/>
                        </a:rPr>
                        <a:t>Finalizar</a:t>
                      </a:r>
                      <a:endParaRPr lang="es-ES" sz="1200" b="1" i="0" u="none" strike="noStrike" dirty="0">
                        <a:solidFill>
                          <a:schemeClr val="bg1"/>
                        </a:solidFill>
                        <a:effectLst/>
                        <a:latin typeface="Arial"/>
                      </a:endParaRPr>
                    </a:p>
                  </a:txBody>
                  <a:tcPr marL="9525" marR="9525" marT="9525" marB="0" anchor="b">
                    <a:solidFill>
                      <a:schemeClr val="accent2"/>
                    </a:solidFill>
                  </a:tcPr>
                </a:tc>
              </a:tr>
              <a:tr h="387641">
                <a:tc>
                  <a:txBody>
                    <a:bodyPr/>
                    <a:lstStyle/>
                    <a:p>
                      <a:pPr algn="l" fontAlgn="t"/>
                      <a:r>
                        <a:rPr lang="es-ES" sz="1000" u="none" strike="noStrike">
                          <a:effectLst/>
                        </a:rPr>
                        <a:t>Sistema Informatico</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140d</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02/03/20</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30/09/20</a:t>
                      </a:r>
                      <a:endParaRPr lang="es-ES" sz="1000" b="0" i="0" u="none" strike="noStrike">
                        <a:solidFill>
                          <a:srgbClr val="000000"/>
                        </a:solidFill>
                        <a:effectLst/>
                        <a:latin typeface="Arial"/>
                      </a:endParaRPr>
                    </a:p>
                  </a:txBody>
                  <a:tcPr marL="9525" marR="9525" marT="9525" marB="0"/>
                </a:tc>
              </a:tr>
              <a:tr h="387641">
                <a:tc>
                  <a:txBody>
                    <a:bodyPr/>
                    <a:lstStyle/>
                    <a:p>
                      <a:pPr algn="l" fontAlgn="t"/>
                      <a:r>
                        <a:rPr lang="es-ES" sz="1000" u="none" strike="noStrike">
                          <a:effectLst/>
                        </a:rPr>
                        <a:t>Fase I: Anteproyecto</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30d</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02/03/20</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17/04/20</a:t>
                      </a:r>
                      <a:endParaRPr lang="es-ES" sz="1000" b="0" i="0" u="none" strike="noStrike">
                        <a:solidFill>
                          <a:srgbClr val="000000"/>
                        </a:solidFill>
                        <a:effectLst/>
                        <a:latin typeface="Arial"/>
                      </a:endParaRPr>
                    </a:p>
                  </a:txBody>
                  <a:tcPr marL="9525" marR="9525" marT="9525" marB="0"/>
                </a:tc>
              </a:tr>
              <a:tr h="387641">
                <a:tc>
                  <a:txBody>
                    <a:bodyPr/>
                    <a:lstStyle/>
                    <a:p>
                      <a:pPr algn="l" fontAlgn="t"/>
                      <a:r>
                        <a:rPr lang="es-ES" sz="1000" u="none" strike="noStrike">
                          <a:effectLst/>
                        </a:rPr>
                        <a:t>Fase II: Requerimientos, Diseño y Programación</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80d</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20/04/20</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18/08/20</a:t>
                      </a:r>
                      <a:endParaRPr lang="es-ES" sz="1000" b="0" i="0" u="none" strike="noStrike">
                        <a:solidFill>
                          <a:srgbClr val="000000"/>
                        </a:solidFill>
                        <a:effectLst/>
                        <a:latin typeface="Arial"/>
                      </a:endParaRPr>
                    </a:p>
                  </a:txBody>
                  <a:tcPr marL="9525" marR="9525" marT="9525" marB="0"/>
                </a:tc>
              </a:tr>
              <a:tr h="387641">
                <a:tc>
                  <a:txBody>
                    <a:bodyPr/>
                    <a:lstStyle/>
                    <a:p>
                      <a:pPr algn="l" fontAlgn="t"/>
                      <a:r>
                        <a:rPr lang="es-ES" sz="1000" u="none" strike="noStrike">
                          <a:effectLst/>
                        </a:rPr>
                        <a:t>Fase III: Implementación, exposición y defensa</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30d</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19/08/20</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dirty="0">
                          <a:effectLst/>
                        </a:rPr>
                        <a:t>30/09/20</a:t>
                      </a:r>
                      <a:endParaRPr lang="es-ES" sz="1000" b="0" i="0" u="none" strike="noStrike" dirty="0">
                        <a:solidFill>
                          <a:srgbClr val="000000"/>
                        </a:solidFill>
                        <a:effectLst/>
                        <a:latin typeface="Arial"/>
                      </a:endParaRPr>
                    </a:p>
                  </a:txBody>
                  <a:tcPr marL="9525" marR="9525" marT="9525" marB="0"/>
                </a:tc>
              </a:tr>
            </a:tbl>
          </a:graphicData>
        </a:graphic>
      </p:graphicFrame>
      <p:pic>
        <p:nvPicPr>
          <p:cNvPr id="10" name="9 Imagen"/>
          <p:cNvPicPr>
            <a:picLocks noChangeAspect="1"/>
          </p:cNvPicPr>
          <p:nvPr/>
        </p:nvPicPr>
        <p:blipFill rotWithShape="1">
          <a:blip r:embed="rId2">
            <a:extLst>
              <a:ext uri="{28A0092B-C50C-407E-A947-70E740481C1C}">
                <a14:useLocalDpi xmlns:a14="http://schemas.microsoft.com/office/drawing/2010/main" val="0"/>
              </a:ext>
            </a:extLst>
          </a:blip>
          <a:srcRect l="4001"/>
          <a:stretch/>
        </p:blipFill>
        <p:spPr>
          <a:xfrm>
            <a:off x="5064606" y="3831017"/>
            <a:ext cx="7000874" cy="1500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33241474"/>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 calcmode="lin" valueType="num">
                                      <p:cBhvr>
                                        <p:cTn id="20" dur="500" fill="hold"/>
                                        <p:tgtEl>
                                          <p:spTgt spid="5"/>
                                        </p:tgtEl>
                                        <p:attrNameLst>
                                          <p:attrName>style.rotation</p:attrName>
                                        </p:attrNameLst>
                                      </p:cBhvr>
                                      <p:tavLst>
                                        <p:tav tm="0">
                                          <p:val>
                                            <p:fltVal val="90"/>
                                          </p:val>
                                        </p:tav>
                                        <p:tav tm="100000">
                                          <p:val>
                                            <p:fltVal val="0"/>
                                          </p:val>
                                        </p:tav>
                                      </p:tavLst>
                                    </p:anim>
                                    <p:animEffect transition="in" filter="fade">
                                      <p:cBhvr>
                                        <p:cTn id="21" dur="500"/>
                                        <p:tgtEl>
                                          <p:spTgt spid="5"/>
                                        </p:tgtEl>
                                      </p:cBhvr>
                                    </p:animEffect>
                                  </p:childTnLst>
                                </p:cTn>
                              </p:par>
                            </p:childTnLst>
                          </p:cTn>
                        </p:par>
                        <p:par>
                          <p:cTn id="22" fill="hold">
                            <p:stCondLst>
                              <p:cond delay="1500"/>
                            </p:stCondLst>
                            <p:childTnLst>
                              <p:par>
                                <p:cTn id="23" presetID="8" presetClass="emph" presetSubtype="0" repeatCount="indefinite" fill="hold" grpId="1" nodeType="afterEffect">
                                  <p:stCondLst>
                                    <p:cond delay="0"/>
                                  </p:stCondLst>
                                  <p:childTnLst>
                                    <p:animRot by="21600000">
                                      <p:cBhvr>
                                        <p:cTn id="24" dur="2000" fill="hold"/>
                                        <p:tgtEl>
                                          <p:spTgt spid="5"/>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up)">
                                      <p:cBhvr>
                                        <p:cTn id="28" dur="500"/>
                                        <p:tgtEl>
                                          <p:spTgt spid="4"/>
                                        </p:tgtEl>
                                      </p:cBhvr>
                                    </p:animEffect>
                                  </p:childTnLst>
                                </p:cTn>
                              </p:par>
                              <p:par>
                                <p:cTn id="29" presetID="16" presetClass="entr" presetSubtype="37" fill="hold" grpId="0" nodeType="withEffect">
                                  <p:stCondLst>
                                    <p:cond delay="500"/>
                                  </p:stCondLst>
                                  <p:childTnLst>
                                    <p:set>
                                      <p:cBhvr>
                                        <p:cTn id="30" dur="1" fill="hold">
                                          <p:stCondLst>
                                            <p:cond delay="0"/>
                                          </p:stCondLst>
                                        </p:cTn>
                                        <p:tgtEl>
                                          <p:spTgt spid="58"/>
                                        </p:tgtEl>
                                        <p:attrNameLst>
                                          <p:attrName>style.visibility</p:attrName>
                                        </p:attrNameLst>
                                      </p:cBhvr>
                                      <p:to>
                                        <p:strVal val="visible"/>
                                      </p:to>
                                    </p:set>
                                    <p:animEffect transition="in" filter="barn(outVertical)">
                                      <p:cBhvr>
                                        <p:cTn id="31" dur="500"/>
                                        <p:tgtEl>
                                          <p:spTgt spid="58"/>
                                        </p:tgtEl>
                                      </p:cBhvr>
                                    </p:animEffect>
                                  </p:childTnLst>
                                </p:cTn>
                              </p:par>
                              <p:par>
                                <p:cTn id="32" presetID="22" presetClass="entr" presetSubtype="1" fill="hold" grpId="0" nodeType="withEffect">
                                  <p:stCondLst>
                                    <p:cond delay="1500"/>
                                  </p:stCondLst>
                                  <p:childTnLst>
                                    <p:set>
                                      <p:cBhvr>
                                        <p:cTn id="33" dur="1" fill="hold">
                                          <p:stCondLst>
                                            <p:cond delay="0"/>
                                          </p:stCondLst>
                                        </p:cTn>
                                        <p:tgtEl>
                                          <p:spTgt spid="2"/>
                                        </p:tgtEl>
                                        <p:attrNameLst>
                                          <p:attrName>style.visibility</p:attrName>
                                        </p:attrNameLst>
                                      </p:cBhvr>
                                      <p:to>
                                        <p:strVal val="visible"/>
                                      </p:to>
                                    </p:set>
                                    <p:animEffect transition="in" filter="wipe(up)">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 grpId="0" animBg="1"/>
      <p:bldP spid="3" grpId="0" animBg="1"/>
      <p:bldP spid="4" grpId="0" animBg="1"/>
      <p:bldP spid="5" grpId="0" animBg="1"/>
      <p:bldP spid="5" grpId="1" animBg="1"/>
      <p:bldP spid="5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0" name="矩形"/>
          <p:cNvSpPr/>
          <p:nvPr/>
        </p:nvSpPr>
        <p:spPr>
          <a:xfrm>
            <a:off x="10981041" y="2158718"/>
            <a:ext cx="1207946" cy="2540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grpSp>
        <p:nvGrpSpPr>
          <p:cNvPr id="51" name="组合 1"/>
          <p:cNvGrpSpPr/>
          <p:nvPr/>
        </p:nvGrpSpPr>
        <p:grpSpPr>
          <a:xfrm>
            <a:off x="4278367" y="1690406"/>
            <a:ext cx="5040000" cy="560522"/>
            <a:chOff x="4278367" y="1584390"/>
            <a:chExt cx="5040000" cy="560522"/>
          </a:xfrm>
        </p:grpSpPr>
        <p:sp>
          <p:nvSpPr>
            <p:cNvPr id="52" name="圆角矩形"/>
            <p:cNvSpPr/>
            <p:nvPr/>
          </p:nvSpPr>
          <p:spPr>
            <a:xfrm>
              <a:off x="4278367" y="1584390"/>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1" name="圆"/>
            <p:cNvSpPr/>
            <p:nvPr/>
          </p:nvSpPr>
          <p:spPr>
            <a:xfrm>
              <a:off x="8880016" y="1735246"/>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9" name="等腰三角形"/>
            <p:cNvSpPr/>
            <p:nvPr/>
          </p:nvSpPr>
          <p:spPr>
            <a:xfrm rot="5400000">
              <a:off x="8944688" y="1795007"/>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0" name="文字"/>
            <p:cNvSpPr/>
            <p:nvPr/>
          </p:nvSpPr>
          <p:spPr>
            <a:xfrm>
              <a:off x="5313155" y="1641513"/>
              <a:ext cx="2311851"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Justificación</a:t>
              </a:r>
              <a:endParaRPr lang="zh-CN" altLang="en-US" sz="2300" spc="250" dirty="0">
                <a:solidFill>
                  <a:prstClr val="white"/>
                </a:solidFill>
                <a:latin typeface="微软雅黑"/>
                <a:ea typeface="微软雅黑"/>
              </a:endParaRPr>
            </a:p>
          </p:txBody>
        </p:sp>
      </p:grpSp>
      <p:grpSp>
        <p:nvGrpSpPr>
          <p:cNvPr id="71" name="组合 2"/>
          <p:cNvGrpSpPr/>
          <p:nvPr/>
        </p:nvGrpSpPr>
        <p:grpSpPr>
          <a:xfrm>
            <a:off x="4623902" y="2669703"/>
            <a:ext cx="5040000" cy="560522"/>
            <a:chOff x="4623902" y="2563687"/>
            <a:chExt cx="5040000" cy="560522"/>
          </a:xfrm>
        </p:grpSpPr>
        <p:sp>
          <p:nvSpPr>
            <p:cNvPr id="72" name="圆角矩形"/>
            <p:cNvSpPr/>
            <p:nvPr/>
          </p:nvSpPr>
          <p:spPr>
            <a:xfrm>
              <a:off x="4623902" y="2563687"/>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3" name="圆"/>
            <p:cNvSpPr/>
            <p:nvPr/>
          </p:nvSpPr>
          <p:spPr>
            <a:xfrm>
              <a:off x="9225551" y="2714543"/>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4" name="等腰三角形"/>
            <p:cNvSpPr/>
            <p:nvPr/>
          </p:nvSpPr>
          <p:spPr>
            <a:xfrm rot="5400000">
              <a:off x="9290223" y="2774304"/>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grpSp>
        <p:nvGrpSpPr>
          <p:cNvPr id="77" name="组合 3"/>
          <p:cNvGrpSpPr/>
          <p:nvPr/>
        </p:nvGrpSpPr>
        <p:grpSpPr>
          <a:xfrm>
            <a:off x="4623902" y="3649000"/>
            <a:ext cx="5040000" cy="560522"/>
            <a:chOff x="4623902" y="3542984"/>
            <a:chExt cx="5040000" cy="560522"/>
          </a:xfrm>
        </p:grpSpPr>
        <p:sp>
          <p:nvSpPr>
            <p:cNvPr id="78" name="圆角矩形"/>
            <p:cNvSpPr/>
            <p:nvPr/>
          </p:nvSpPr>
          <p:spPr>
            <a:xfrm>
              <a:off x="4623902" y="3542984"/>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9" name="圆"/>
            <p:cNvSpPr/>
            <p:nvPr/>
          </p:nvSpPr>
          <p:spPr>
            <a:xfrm>
              <a:off x="9225551" y="3693840"/>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0" name="等腰三角形"/>
            <p:cNvSpPr/>
            <p:nvPr/>
          </p:nvSpPr>
          <p:spPr>
            <a:xfrm rot="5400000">
              <a:off x="9290223" y="3753601"/>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grpSp>
        <p:nvGrpSpPr>
          <p:cNvPr id="82" name="组合 4"/>
          <p:cNvGrpSpPr/>
          <p:nvPr/>
        </p:nvGrpSpPr>
        <p:grpSpPr>
          <a:xfrm>
            <a:off x="4278367" y="4628297"/>
            <a:ext cx="5040000" cy="560522"/>
            <a:chOff x="4278367" y="4522281"/>
            <a:chExt cx="5040000" cy="560522"/>
          </a:xfrm>
        </p:grpSpPr>
        <p:sp>
          <p:nvSpPr>
            <p:cNvPr id="83" name="圆角矩形"/>
            <p:cNvSpPr/>
            <p:nvPr/>
          </p:nvSpPr>
          <p:spPr>
            <a:xfrm>
              <a:off x="4278367" y="4522281"/>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4" name="圆"/>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5" name="等腰三角形"/>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sp>
        <p:nvSpPr>
          <p:cNvPr id="87" name="圆"/>
          <p:cNvSpPr/>
          <p:nvPr/>
        </p:nvSpPr>
        <p:spPr>
          <a:xfrm>
            <a:off x="4278367" y="1578029"/>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5</a:t>
            </a:r>
            <a:endParaRPr lang="zh-CN" altLang="en-US" sz="3000" dirty="0">
              <a:solidFill>
                <a:prstClr val="white"/>
              </a:solidFill>
            </a:endParaRPr>
          </a:p>
        </p:txBody>
      </p:sp>
      <p:sp>
        <p:nvSpPr>
          <p:cNvPr id="88" name="圆"/>
          <p:cNvSpPr/>
          <p:nvPr/>
        </p:nvSpPr>
        <p:spPr>
          <a:xfrm>
            <a:off x="4623902" y="2557326"/>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a:solidFill>
                  <a:prstClr val="white"/>
                </a:solidFill>
              </a:rPr>
              <a:t>6</a:t>
            </a:r>
            <a:endParaRPr lang="zh-CN" altLang="en-US" sz="3000" dirty="0">
              <a:solidFill>
                <a:prstClr val="white"/>
              </a:solidFill>
            </a:endParaRPr>
          </a:p>
        </p:txBody>
      </p:sp>
      <p:sp>
        <p:nvSpPr>
          <p:cNvPr id="89" name="圆"/>
          <p:cNvSpPr/>
          <p:nvPr/>
        </p:nvSpPr>
        <p:spPr>
          <a:xfrm>
            <a:off x="4623902" y="3536623"/>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a:solidFill>
                  <a:prstClr val="white"/>
                </a:solidFill>
              </a:rPr>
              <a:t>7</a:t>
            </a:r>
            <a:endParaRPr lang="zh-CN" altLang="en-US" sz="3000" dirty="0">
              <a:solidFill>
                <a:prstClr val="white"/>
              </a:solidFill>
            </a:endParaRPr>
          </a:p>
        </p:txBody>
      </p:sp>
      <p:sp>
        <p:nvSpPr>
          <p:cNvPr id="90" name="圆"/>
          <p:cNvSpPr/>
          <p:nvPr/>
        </p:nvSpPr>
        <p:spPr>
          <a:xfrm>
            <a:off x="4278367" y="4515920"/>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a:solidFill>
                  <a:prstClr val="white"/>
                </a:solidFill>
              </a:rPr>
              <a:t>8</a:t>
            </a:r>
            <a:endParaRPr lang="zh-CN" altLang="en-US" sz="3000" dirty="0">
              <a:solidFill>
                <a:prstClr val="white"/>
              </a:solidFill>
            </a:endParaRPr>
          </a:p>
        </p:txBody>
      </p:sp>
      <p:sp>
        <p:nvSpPr>
          <p:cNvPr id="58" name="标题"/>
          <p:cNvSpPr txBox="1">
            <a:spLocks noChangeArrowheads="1"/>
          </p:cNvSpPr>
          <p:nvPr/>
        </p:nvSpPr>
        <p:spPr bwMode="auto">
          <a:xfrm>
            <a:off x="1697931" y="3366969"/>
            <a:ext cx="1659109" cy="497957"/>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b="1" spc="600" dirty="0" smtClean="0">
                <a:solidFill>
                  <a:prstClr val="white"/>
                </a:solidFill>
                <a:latin typeface="微软雅黑"/>
                <a:ea typeface="微软雅黑"/>
              </a:rPr>
              <a:t>Agenda</a:t>
            </a:r>
          </a:p>
        </p:txBody>
      </p:sp>
      <p:sp>
        <p:nvSpPr>
          <p:cNvPr id="33" name="文字"/>
          <p:cNvSpPr/>
          <p:nvPr/>
        </p:nvSpPr>
        <p:spPr>
          <a:xfrm>
            <a:off x="5433203" y="4685420"/>
            <a:ext cx="1669047"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a:solidFill>
                  <a:prstClr val="white"/>
                </a:solidFill>
                <a:latin typeface="微软雅黑"/>
                <a:ea typeface="微软雅黑"/>
              </a:rPr>
              <a:t>Alcances</a:t>
            </a:r>
            <a:endParaRPr lang="zh-CN" altLang="en-US" sz="2300" spc="250" dirty="0">
              <a:solidFill>
                <a:prstClr val="white"/>
              </a:solidFill>
              <a:latin typeface="微软雅黑"/>
              <a:ea typeface="微软雅黑"/>
            </a:endParaRPr>
          </a:p>
        </p:txBody>
      </p:sp>
      <p:sp>
        <p:nvSpPr>
          <p:cNvPr id="34" name="文字"/>
          <p:cNvSpPr/>
          <p:nvPr/>
        </p:nvSpPr>
        <p:spPr>
          <a:xfrm>
            <a:off x="5522124" y="3759984"/>
            <a:ext cx="3776513" cy="338554"/>
          </a:xfrm>
          <a:prstGeom prst="rect">
            <a:avLst/>
          </a:prstGeom>
        </p:spPr>
        <p:txBody>
          <a:bodyPr wrap="square">
            <a:spAutoFit/>
          </a:bodyPr>
          <a:lstStyle/>
          <a:p>
            <a:pPr defTabSz="914400" eaLnBrk="1" fontAlgn="auto" hangingPunct="1">
              <a:spcBef>
                <a:spcPts val="0"/>
              </a:spcBef>
              <a:spcAft>
                <a:spcPts val="0"/>
              </a:spcAft>
            </a:pPr>
            <a:r>
              <a:rPr lang="es-ES" altLang="zh-CN" sz="1600" spc="250" dirty="0">
                <a:solidFill>
                  <a:prstClr val="white"/>
                </a:solidFill>
                <a:latin typeface="微软雅黑"/>
                <a:ea typeface="微软雅黑"/>
              </a:rPr>
              <a:t>Planteamiento del Problema</a:t>
            </a:r>
            <a:endParaRPr lang="zh-CN" altLang="en-US" sz="1600" spc="250" dirty="0">
              <a:solidFill>
                <a:prstClr val="white"/>
              </a:solidFill>
              <a:latin typeface="微软雅黑"/>
              <a:ea typeface="微软雅黑"/>
            </a:endParaRPr>
          </a:p>
        </p:txBody>
      </p:sp>
      <p:sp>
        <p:nvSpPr>
          <p:cNvPr id="35" name="文字"/>
          <p:cNvSpPr/>
          <p:nvPr/>
        </p:nvSpPr>
        <p:spPr>
          <a:xfrm>
            <a:off x="5522124" y="2723162"/>
            <a:ext cx="3258264"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a:solidFill>
                  <a:prstClr val="white"/>
                </a:solidFill>
                <a:latin typeface="微软雅黑"/>
                <a:ea typeface="微软雅黑"/>
              </a:rPr>
              <a:t>Procesos Actuales</a:t>
            </a:r>
            <a:endParaRPr lang="zh-CN" altLang="en-US" sz="2300" spc="250" dirty="0">
              <a:solidFill>
                <a:prstClr val="white"/>
              </a:solidFill>
              <a:latin typeface="微软雅黑"/>
              <a:ea typeface="微软雅黑"/>
            </a:endParaRPr>
          </a:p>
        </p:txBody>
      </p:sp>
    </p:spTree>
    <p:extLst>
      <p:ext uri="{BB962C8B-B14F-4D97-AF65-F5344CB8AC3E}">
        <p14:creationId xmlns:p14="http://schemas.microsoft.com/office/powerpoint/2010/main" val="459842898"/>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3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90"/>
                                          </p:val>
                                        </p:tav>
                                        <p:tav tm="100000">
                                          <p:val>
                                            <p:fltVal val="0"/>
                                          </p:val>
                                        </p:tav>
                                      </p:tavLst>
                                    </p:anim>
                                    <p:animEffect transition="in" filter="fade">
                                      <p:cBhvr>
                                        <p:cTn id="25" dur="500"/>
                                        <p:tgtEl>
                                          <p:spTgt spid="5"/>
                                        </p:tgtEl>
                                      </p:cBhvr>
                                    </p:animEffect>
                                  </p:childTnLst>
                                </p:cTn>
                              </p:par>
                            </p:childTnLst>
                          </p:cTn>
                        </p:par>
                        <p:par>
                          <p:cTn id="26" fill="hold">
                            <p:stCondLst>
                              <p:cond delay="1500"/>
                            </p:stCondLst>
                            <p:childTnLst>
                              <p:par>
                                <p:cTn id="27" presetID="8" presetClass="emph" presetSubtype="0" repeatCount="indefinite" fill="hold" grpId="1" nodeType="afterEffect">
                                  <p:stCondLst>
                                    <p:cond delay="0"/>
                                  </p:stCondLst>
                                  <p:childTnLst>
                                    <p:animRot by="21600000">
                                      <p:cBhvr>
                                        <p:cTn id="28" dur="2000" fill="hold"/>
                                        <p:tgtEl>
                                          <p:spTgt spid="5"/>
                                        </p:tgtEl>
                                        <p:attrNameLst>
                                          <p:attrName>r</p:attrName>
                                        </p:attrNameLst>
                                      </p:cBhvr>
                                    </p:animRot>
                                  </p:childTnLst>
                                </p:cTn>
                              </p:par>
                              <p:par>
                                <p:cTn id="29" presetID="1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ppt_y</p:attrName>
                                        </p:attrNameLst>
                                      </p:cBhvr>
                                      <p:tavLst>
                                        <p:tav tm="0">
                                          <p:val>
                                            <p:strVal val="#ppt_y+#ppt_h*1.125000"/>
                                          </p:val>
                                        </p:tav>
                                        <p:tav tm="100000">
                                          <p:val>
                                            <p:strVal val="#ppt_y"/>
                                          </p:val>
                                        </p:tav>
                                      </p:tavLst>
                                    </p:anim>
                                    <p:animEffect transition="in" filter="wipe(up)">
                                      <p:cBhvr>
                                        <p:cTn id="32" dur="500"/>
                                        <p:tgtEl>
                                          <p:spTgt spid="4"/>
                                        </p:tgtEl>
                                      </p:cBhvr>
                                    </p:animEffect>
                                  </p:childTnLst>
                                </p:cTn>
                              </p:par>
                              <p:par>
                                <p:cTn id="33" presetID="16" presetClass="entr" presetSubtype="37" fill="hold" grpId="0" nodeType="with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barn(outVertical)">
                                      <p:cBhvr>
                                        <p:cTn id="35" dur="500"/>
                                        <p:tgtEl>
                                          <p:spTgt spid="58"/>
                                        </p:tgtEl>
                                      </p:cBhvr>
                                    </p:animEffect>
                                  </p:childTnLst>
                                </p:cTn>
                              </p:par>
                              <p:par>
                                <p:cTn id="36" presetID="22" presetClass="entr" presetSubtype="1" fill="hold" grpId="0" nodeType="withEffect">
                                  <p:stCondLst>
                                    <p:cond delay="150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childTnLst>
                          </p:cTn>
                        </p:par>
                        <p:par>
                          <p:cTn id="39" fill="hold">
                            <p:stCondLst>
                              <p:cond delay="3500"/>
                            </p:stCondLst>
                            <p:childTnLst>
                              <p:par>
                                <p:cTn id="40" presetID="9" presetClass="entr" presetSubtype="0" fill="hold" grpId="0" nodeType="after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dissolve">
                                      <p:cBhvr>
                                        <p:cTn id="42" dur="500"/>
                                        <p:tgtEl>
                                          <p:spTgt spid="8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left)">
                                      <p:cBhvr>
                                        <p:cTn id="46" dur="500"/>
                                        <p:tgtEl>
                                          <p:spTgt spid="51"/>
                                        </p:tgtEl>
                                      </p:cBhvr>
                                    </p:animEffect>
                                  </p:childTnLst>
                                </p:cTn>
                              </p:par>
                            </p:childTnLst>
                          </p:cTn>
                        </p:par>
                        <p:par>
                          <p:cTn id="47" fill="hold">
                            <p:stCondLst>
                              <p:cond delay="4500"/>
                            </p:stCondLst>
                            <p:childTnLst>
                              <p:par>
                                <p:cTn id="48" presetID="9" presetClass="entr" presetSubtype="0" fill="hold" grpId="0"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dissolve">
                                      <p:cBhvr>
                                        <p:cTn id="50" dur="500"/>
                                        <p:tgtEl>
                                          <p:spTgt spid="88"/>
                                        </p:tgtEl>
                                      </p:cBhvr>
                                    </p:animEffect>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500"/>
                            </p:stCondLst>
                            <p:childTnLst>
                              <p:par>
                                <p:cTn id="56" presetID="9" presetClass="entr" presetSubtype="0"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dissolve">
                                      <p:cBhvr>
                                        <p:cTn id="58" dur="500"/>
                                        <p:tgtEl>
                                          <p:spTgt spid="89"/>
                                        </p:tgtEl>
                                      </p:cBhvr>
                                    </p:animEffect>
                                  </p:childTnLst>
                                </p:cTn>
                              </p:par>
                            </p:childTnLst>
                          </p:cTn>
                        </p:par>
                        <p:par>
                          <p:cTn id="59" fill="hold">
                            <p:stCondLst>
                              <p:cond delay="6000"/>
                            </p:stCondLst>
                            <p:childTnLst>
                              <p:par>
                                <p:cTn id="60" presetID="22" presetClass="entr" presetSubtype="8"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wipe(left)">
                                      <p:cBhvr>
                                        <p:cTn id="62" dur="500"/>
                                        <p:tgtEl>
                                          <p:spTgt spid="77"/>
                                        </p:tgtEl>
                                      </p:cBhvr>
                                    </p:animEffect>
                                  </p:childTnLst>
                                </p:cTn>
                              </p:par>
                            </p:childTnLst>
                          </p:cTn>
                        </p:par>
                        <p:par>
                          <p:cTn id="63" fill="hold">
                            <p:stCondLst>
                              <p:cond delay="6500"/>
                            </p:stCondLst>
                            <p:childTnLst>
                              <p:par>
                                <p:cTn id="64" presetID="9" presetClass="entr" presetSubtype="0" fill="hold" grpId="0" nodeType="after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dissolve">
                                      <p:cBhvr>
                                        <p:cTn id="66" dur="500"/>
                                        <p:tgtEl>
                                          <p:spTgt spid="90"/>
                                        </p:tgtEl>
                                      </p:cBhvr>
                                    </p:animEffect>
                                  </p:childTnLst>
                                </p:cTn>
                              </p:par>
                            </p:childTnLst>
                          </p:cTn>
                        </p:par>
                        <p:par>
                          <p:cTn id="67" fill="hold">
                            <p:stCondLst>
                              <p:cond delay="7000"/>
                            </p:stCondLst>
                            <p:childTnLst>
                              <p:par>
                                <p:cTn id="68" presetID="22" presetClass="entr" presetSubtype="8" fill="hold"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0" grpId="0" animBg="1"/>
      <p:bldP spid="2" grpId="0" animBg="1"/>
      <p:bldP spid="3" grpId="0" animBg="1"/>
      <p:bldP spid="4" grpId="0" animBg="1"/>
      <p:bldP spid="5" grpId="0" animBg="1"/>
      <p:bldP spid="5" grpId="1" animBg="1"/>
      <p:bldP spid="87" grpId="0" animBg="1"/>
      <p:bldP spid="88" grpId="0" animBg="1"/>
      <p:bldP spid="89" grpId="0" animBg="1"/>
      <p:bldP spid="90" grpId="0" animBg="1"/>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0" name="矩形"/>
          <p:cNvSpPr/>
          <p:nvPr/>
        </p:nvSpPr>
        <p:spPr>
          <a:xfrm>
            <a:off x="10981041" y="2158718"/>
            <a:ext cx="1207946" cy="2540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grpSp>
        <p:nvGrpSpPr>
          <p:cNvPr id="51" name="组合 1"/>
          <p:cNvGrpSpPr/>
          <p:nvPr/>
        </p:nvGrpSpPr>
        <p:grpSpPr>
          <a:xfrm>
            <a:off x="4278367" y="1690406"/>
            <a:ext cx="5040000" cy="560522"/>
            <a:chOff x="4278367" y="1584390"/>
            <a:chExt cx="5040000" cy="560522"/>
          </a:xfrm>
        </p:grpSpPr>
        <p:sp>
          <p:nvSpPr>
            <p:cNvPr id="52" name="圆角矩形"/>
            <p:cNvSpPr/>
            <p:nvPr/>
          </p:nvSpPr>
          <p:spPr>
            <a:xfrm>
              <a:off x="4278367" y="1584390"/>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1" name="圆"/>
            <p:cNvSpPr/>
            <p:nvPr/>
          </p:nvSpPr>
          <p:spPr>
            <a:xfrm>
              <a:off x="8880016" y="1735246"/>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9" name="等腰三角形"/>
            <p:cNvSpPr/>
            <p:nvPr/>
          </p:nvSpPr>
          <p:spPr>
            <a:xfrm rot="5400000">
              <a:off x="8944688" y="1795007"/>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0" name="文字"/>
            <p:cNvSpPr/>
            <p:nvPr/>
          </p:nvSpPr>
          <p:spPr>
            <a:xfrm>
              <a:off x="5313155" y="1704218"/>
              <a:ext cx="3546677" cy="323165"/>
            </a:xfrm>
            <a:prstGeom prst="rect">
              <a:avLst/>
            </a:prstGeom>
          </p:spPr>
          <p:txBody>
            <a:bodyPr wrap="none">
              <a:spAutoFit/>
            </a:bodyPr>
            <a:lstStyle/>
            <a:p>
              <a:pPr defTabSz="914400" eaLnBrk="1" fontAlgn="auto" hangingPunct="1">
                <a:spcBef>
                  <a:spcPts val="0"/>
                </a:spcBef>
                <a:spcAft>
                  <a:spcPts val="0"/>
                </a:spcAft>
              </a:pPr>
              <a:r>
                <a:rPr lang="es-ES" altLang="zh-CN" sz="1500" spc="250" dirty="0" smtClean="0">
                  <a:solidFill>
                    <a:prstClr val="white"/>
                  </a:solidFill>
                  <a:latin typeface="微软雅黑"/>
                  <a:ea typeface="微软雅黑"/>
                </a:rPr>
                <a:t>Metodología </a:t>
              </a:r>
              <a:r>
                <a:rPr lang="es-ES" altLang="zh-CN" sz="1500" spc="250" dirty="0">
                  <a:solidFill>
                    <a:prstClr val="white"/>
                  </a:solidFill>
                  <a:latin typeface="微软雅黑"/>
                  <a:ea typeface="微软雅黑"/>
                </a:rPr>
                <a:t>del Desarrollo</a:t>
              </a:r>
              <a:endParaRPr lang="zh-CN" altLang="en-US" sz="1500" spc="250" dirty="0">
                <a:solidFill>
                  <a:prstClr val="white"/>
                </a:solidFill>
                <a:latin typeface="微软雅黑"/>
                <a:ea typeface="微软雅黑"/>
              </a:endParaRPr>
            </a:p>
          </p:txBody>
        </p:sp>
      </p:grpSp>
      <p:grpSp>
        <p:nvGrpSpPr>
          <p:cNvPr id="71" name="组合 2"/>
          <p:cNvGrpSpPr/>
          <p:nvPr/>
        </p:nvGrpSpPr>
        <p:grpSpPr>
          <a:xfrm>
            <a:off x="4623902" y="2669703"/>
            <a:ext cx="5040000" cy="560522"/>
            <a:chOff x="4623902" y="2563687"/>
            <a:chExt cx="5040000" cy="560522"/>
          </a:xfrm>
        </p:grpSpPr>
        <p:sp>
          <p:nvSpPr>
            <p:cNvPr id="72" name="圆角矩形"/>
            <p:cNvSpPr/>
            <p:nvPr/>
          </p:nvSpPr>
          <p:spPr>
            <a:xfrm>
              <a:off x="4623902" y="2563687"/>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3" name="圆"/>
            <p:cNvSpPr/>
            <p:nvPr/>
          </p:nvSpPr>
          <p:spPr>
            <a:xfrm>
              <a:off x="9225551" y="2714543"/>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4" name="等腰三角形"/>
            <p:cNvSpPr/>
            <p:nvPr/>
          </p:nvSpPr>
          <p:spPr>
            <a:xfrm rot="5400000">
              <a:off x="9290223" y="2774304"/>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grpSp>
        <p:nvGrpSpPr>
          <p:cNvPr id="77" name="组合 3"/>
          <p:cNvGrpSpPr/>
          <p:nvPr/>
        </p:nvGrpSpPr>
        <p:grpSpPr>
          <a:xfrm>
            <a:off x="4623902" y="3649000"/>
            <a:ext cx="5040000" cy="560522"/>
            <a:chOff x="4623902" y="3542984"/>
            <a:chExt cx="5040000" cy="560522"/>
          </a:xfrm>
        </p:grpSpPr>
        <p:sp>
          <p:nvSpPr>
            <p:cNvPr id="78" name="圆角矩形"/>
            <p:cNvSpPr/>
            <p:nvPr/>
          </p:nvSpPr>
          <p:spPr>
            <a:xfrm>
              <a:off x="4623902" y="3542984"/>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9" name="圆"/>
            <p:cNvSpPr/>
            <p:nvPr/>
          </p:nvSpPr>
          <p:spPr>
            <a:xfrm>
              <a:off x="9225551" y="3693840"/>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0" name="等腰三角形"/>
            <p:cNvSpPr/>
            <p:nvPr/>
          </p:nvSpPr>
          <p:spPr>
            <a:xfrm rot="5400000">
              <a:off x="9290223" y="3753601"/>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grpSp>
        <p:nvGrpSpPr>
          <p:cNvPr id="82" name="组合 4"/>
          <p:cNvGrpSpPr/>
          <p:nvPr/>
        </p:nvGrpSpPr>
        <p:grpSpPr>
          <a:xfrm>
            <a:off x="4278367" y="4628297"/>
            <a:ext cx="5040000" cy="560522"/>
            <a:chOff x="4278367" y="4522281"/>
            <a:chExt cx="5040000" cy="560522"/>
          </a:xfrm>
        </p:grpSpPr>
        <p:sp>
          <p:nvSpPr>
            <p:cNvPr id="83" name="圆角矩形"/>
            <p:cNvSpPr/>
            <p:nvPr/>
          </p:nvSpPr>
          <p:spPr>
            <a:xfrm>
              <a:off x="4278367" y="4522281"/>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4" name="圆"/>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5" name="等腰三角形"/>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sp>
        <p:nvSpPr>
          <p:cNvPr id="87" name="圆"/>
          <p:cNvSpPr/>
          <p:nvPr/>
        </p:nvSpPr>
        <p:spPr>
          <a:xfrm>
            <a:off x="4278367" y="1578029"/>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a:solidFill>
                  <a:prstClr val="white"/>
                </a:solidFill>
              </a:rPr>
              <a:t>9</a:t>
            </a:r>
            <a:endParaRPr lang="zh-CN" altLang="en-US" sz="3000" dirty="0">
              <a:solidFill>
                <a:prstClr val="white"/>
              </a:solidFill>
            </a:endParaRPr>
          </a:p>
        </p:txBody>
      </p:sp>
      <p:sp>
        <p:nvSpPr>
          <p:cNvPr id="88" name="圆"/>
          <p:cNvSpPr/>
          <p:nvPr/>
        </p:nvSpPr>
        <p:spPr>
          <a:xfrm>
            <a:off x="4623902" y="2557326"/>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dirty="0" smtClean="0">
                <a:solidFill>
                  <a:prstClr val="white"/>
                </a:solidFill>
              </a:rPr>
              <a:t>10</a:t>
            </a:r>
            <a:endParaRPr lang="zh-CN" altLang="en-US" dirty="0">
              <a:solidFill>
                <a:prstClr val="white"/>
              </a:solidFill>
            </a:endParaRPr>
          </a:p>
        </p:txBody>
      </p:sp>
      <p:sp>
        <p:nvSpPr>
          <p:cNvPr id="89" name="圆"/>
          <p:cNvSpPr/>
          <p:nvPr/>
        </p:nvSpPr>
        <p:spPr>
          <a:xfrm>
            <a:off x="4623902" y="3536623"/>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dirty="0" smtClean="0">
                <a:solidFill>
                  <a:prstClr val="white"/>
                </a:solidFill>
              </a:rPr>
              <a:t>11</a:t>
            </a:r>
            <a:endParaRPr lang="zh-CN" altLang="en-US" dirty="0">
              <a:solidFill>
                <a:prstClr val="white"/>
              </a:solidFill>
            </a:endParaRPr>
          </a:p>
        </p:txBody>
      </p:sp>
      <p:sp>
        <p:nvSpPr>
          <p:cNvPr id="90" name="圆"/>
          <p:cNvSpPr/>
          <p:nvPr/>
        </p:nvSpPr>
        <p:spPr>
          <a:xfrm>
            <a:off x="4278367" y="4515920"/>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dirty="0" smtClean="0">
                <a:solidFill>
                  <a:prstClr val="white"/>
                </a:solidFill>
              </a:rPr>
              <a:t>12</a:t>
            </a:r>
            <a:endParaRPr lang="zh-CN" altLang="en-US" dirty="0">
              <a:solidFill>
                <a:prstClr val="white"/>
              </a:solidFill>
            </a:endParaRPr>
          </a:p>
        </p:txBody>
      </p:sp>
      <p:sp>
        <p:nvSpPr>
          <p:cNvPr id="58" name="标题"/>
          <p:cNvSpPr txBox="1">
            <a:spLocks noChangeArrowheads="1"/>
          </p:cNvSpPr>
          <p:nvPr/>
        </p:nvSpPr>
        <p:spPr bwMode="auto">
          <a:xfrm>
            <a:off x="1697931" y="3366969"/>
            <a:ext cx="1659109" cy="497957"/>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b="1" spc="600" dirty="0" smtClean="0">
                <a:solidFill>
                  <a:prstClr val="white"/>
                </a:solidFill>
                <a:latin typeface="微软雅黑"/>
                <a:ea typeface="微软雅黑"/>
              </a:rPr>
              <a:t>Agenda</a:t>
            </a:r>
          </a:p>
        </p:txBody>
      </p:sp>
      <p:sp>
        <p:nvSpPr>
          <p:cNvPr id="33" name="文字"/>
          <p:cNvSpPr/>
          <p:nvPr/>
        </p:nvSpPr>
        <p:spPr>
          <a:xfrm>
            <a:off x="5433203" y="4685420"/>
            <a:ext cx="2270814"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Cronograma</a:t>
            </a:r>
            <a:endParaRPr lang="zh-CN" altLang="en-US" sz="2300" spc="250" dirty="0">
              <a:solidFill>
                <a:prstClr val="white"/>
              </a:solidFill>
              <a:latin typeface="微软雅黑"/>
              <a:ea typeface="微软雅黑"/>
            </a:endParaRPr>
          </a:p>
        </p:txBody>
      </p:sp>
      <p:sp>
        <p:nvSpPr>
          <p:cNvPr id="34" name="文字"/>
          <p:cNvSpPr/>
          <p:nvPr/>
        </p:nvSpPr>
        <p:spPr>
          <a:xfrm>
            <a:off x="5541854" y="3707273"/>
            <a:ext cx="3776513" cy="446276"/>
          </a:xfrm>
          <a:prstGeom prst="rect">
            <a:avLst/>
          </a:prstGeom>
        </p:spPr>
        <p:txBody>
          <a:bodyPr wrap="squar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Presupuesto</a:t>
            </a:r>
            <a:endParaRPr lang="zh-CN" altLang="en-US" sz="2300" spc="250" dirty="0">
              <a:solidFill>
                <a:prstClr val="white"/>
              </a:solidFill>
              <a:latin typeface="微软雅黑"/>
              <a:ea typeface="微软雅黑"/>
            </a:endParaRPr>
          </a:p>
        </p:txBody>
      </p:sp>
      <p:sp>
        <p:nvSpPr>
          <p:cNvPr id="35" name="文字"/>
          <p:cNvSpPr/>
          <p:nvPr/>
        </p:nvSpPr>
        <p:spPr>
          <a:xfrm>
            <a:off x="5522124" y="2723162"/>
            <a:ext cx="2324675"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a:solidFill>
                  <a:prstClr val="white"/>
                </a:solidFill>
                <a:latin typeface="微软雅黑"/>
                <a:ea typeface="微软雅黑"/>
              </a:rPr>
              <a:t>Limitaciones</a:t>
            </a:r>
            <a:endParaRPr lang="zh-CN" altLang="en-US" sz="2300" spc="250" dirty="0">
              <a:solidFill>
                <a:prstClr val="white"/>
              </a:solidFill>
              <a:latin typeface="微软雅黑"/>
              <a:ea typeface="微软雅黑"/>
            </a:endParaRPr>
          </a:p>
        </p:txBody>
      </p:sp>
    </p:spTree>
    <p:extLst>
      <p:ext uri="{BB962C8B-B14F-4D97-AF65-F5344CB8AC3E}">
        <p14:creationId xmlns:p14="http://schemas.microsoft.com/office/powerpoint/2010/main" val="4121016488"/>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3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90"/>
                                          </p:val>
                                        </p:tav>
                                        <p:tav tm="100000">
                                          <p:val>
                                            <p:fltVal val="0"/>
                                          </p:val>
                                        </p:tav>
                                      </p:tavLst>
                                    </p:anim>
                                    <p:animEffect transition="in" filter="fade">
                                      <p:cBhvr>
                                        <p:cTn id="25" dur="500"/>
                                        <p:tgtEl>
                                          <p:spTgt spid="5"/>
                                        </p:tgtEl>
                                      </p:cBhvr>
                                    </p:animEffect>
                                  </p:childTnLst>
                                </p:cTn>
                              </p:par>
                            </p:childTnLst>
                          </p:cTn>
                        </p:par>
                        <p:par>
                          <p:cTn id="26" fill="hold">
                            <p:stCondLst>
                              <p:cond delay="1500"/>
                            </p:stCondLst>
                            <p:childTnLst>
                              <p:par>
                                <p:cTn id="27" presetID="8" presetClass="emph" presetSubtype="0" repeatCount="indefinite" fill="hold" grpId="1" nodeType="afterEffect">
                                  <p:stCondLst>
                                    <p:cond delay="0"/>
                                  </p:stCondLst>
                                  <p:childTnLst>
                                    <p:animRot by="21600000">
                                      <p:cBhvr>
                                        <p:cTn id="28" dur="2000" fill="hold"/>
                                        <p:tgtEl>
                                          <p:spTgt spid="5"/>
                                        </p:tgtEl>
                                        <p:attrNameLst>
                                          <p:attrName>r</p:attrName>
                                        </p:attrNameLst>
                                      </p:cBhvr>
                                    </p:animRot>
                                  </p:childTnLst>
                                </p:cTn>
                              </p:par>
                              <p:par>
                                <p:cTn id="29" presetID="1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ppt_y</p:attrName>
                                        </p:attrNameLst>
                                      </p:cBhvr>
                                      <p:tavLst>
                                        <p:tav tm="0">
                                          <p:val>
                                            <p:strVal val="#ppt_y+#ppt_h*1.125000"/>
                                          </p:val>
                                        </p:tav>
                                        <p:tav tm="100000">
                                          <p:val>
                                            <p:strVal val="#ppt_y"/>
                                          </p:val>
                                        </p:tav>
                                      </p:tavLst>
                                    </p:anim>
                                    <p:animEffect transition="in" filter="wipe(up)">
                                      <p:cBhvr>
                                        <p:cTn id="32" dur="500"/>
                                        <p:tgtEl>
                                          <p:spTgt spid="4"/>
                                        </p:tgtEl>
                                      </p:cBhvr>
                                    </p:animEffect>
                                  </p:childTnLst>
                                </p:cTn>
                              </p:par>
                              <p:par>
                                <p:cTn id="33" presetID="16" presetClass="entr" presetSubtype="37" fill="hold" grpId="0" nodeType="with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barn(outVertical)">
                                      <p:cBhvr>
                                        <p:cTn id="35" dur="500"/>
                                        <p:tgtEl>
                                          <p:spTgt spid="58"/>
                                        </p:tgtEl>
                                      </p:cBhvr>
                                    </p:animEffect>
                                  </p:childTnLst>
                                </p:cTn>
                              </p:par>
                              <p:par>
                                <p:cTn id="36" presetID="22" presetClass="entr" presetSubtype="1" fill="hold" grpId="0" nodeType="withEffect">
                                  <p:stCondLst>
                                    <p:cond delay="150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childTnLst>
                          </p:cTn>
                        </p:par>
                        <p:par>
                          <p:cTn id="39" fill="hold">
                            <p:stCondLst>
                              <p:cond delay="3500"/>
                            </p:stCondLst>
                            <p:childTnLst>
                              <p:par>
                                <p:cTn id="40" presetID="9" presetClass="entr" presetSubtype="0" fill="hold" grpId="0" nodeType="after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dissolve">
                                      <p:cBhvr>
                                        <p:cTn id="42" dur="500"/>
                                        <p:tgtEl>
                                          <p:spTgt spid="8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left)">
                                      <p:cBhvr>
                                        <p:cTn id="46" dur="500"/>
                                        <p:tgtEl>
                                          <p:spTgt spid="51"/>
                                        </p:tgtEl>
                                      </p:cBhvr>
                                    </p:animEffect>
                                  </p:childTnLst>
                                </p:cTn>
                              </p:par>
                            </p:childTnLst>
                          </p:cTn>
                        </p:par>
                        <p:par>
                          <p:cTn id="47" fill="hold">
                            <p:stCondLst>
                              <p:cond delay="4500"/>
                            </p:stCondLst>
                            <p:childTnLst>
                              <p:par>
                                <p:cTn id="48" presetID="9" presetClass="entr" presetSubtype="0" fill="hold" grpId="0"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dissolve">
                                      <p:cBhvr>
                                        <p:cTn id="50" dur="500"/>
                                        <p:tgtEl>
                                          <p:spTgt spid="88"/>
                                        </p:tgtEl>
                                      </p:cBhvr>
                                    </p:animEffect>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500"/>
                            </p:stCondLst>
                            <p:childTnLst>
                              <p:par>
                                <p:cTn id="56" presetID="9" presetClass="entr" presetSubtype="0"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dissolve">
                                      <p:cBhvr>
                                        <p:cTn id="58" dur="500"/>
                                        <p:tgtEl>
                                          <p:spTgt spid="89"/>
                                        </p:tgtEl>
                                      </p:cBhvr>
                                    </p:animEffect>
                                  </p:childTnLst>
                                </p:cTn>
                              </p:par>
                            </p:childTnLst>
                          </p:cTn>
                        </p:par>
                        <p:par>
                          <p:cTn id="59" fill="hold">
                            <p:stCondLst>
                              <p:cond delay="6000"/>
                            </p:stCondLst>
                            <p:childTnLst>
                              <p:par>
                                <p:cTn id="60" presetID="22" presetClass="entr" presetSubtype="8"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wipe(left)">
                                      <p:cBhvr>
                                        <p:cTn id="62" dur="500"/>
                                        <p:tgtEl>
                                          <p:spTgt spid="77"/>
                                        </p:tgtEl>
                                      </p:cBhvr>
                                    </p:animEffect>
                                  </p:childTnLst>
                                </p:cTn>
                              </p:par>
                            </p:childTnLst>
                          </p:cTn>
                        </p:par>
                        <p:par>
                          <p:cTn id="63" fill="hold">
                            <p:stCondLst>
                              <p:cond delay="6500"/>
                            </p:stCondLst>
                            <p:childTnLst>
                              <p:par>
                                <p:cTn id="64" presetID="9" presetClass="entr" presetSubtype="0" fill="hold" grpId="0" nodeType="after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dissolve">
                                      <p:cBhvr>
                                        <p:cTn id="66" dur="500"/>
                                        <p:tgtEl>
                                          <p:spTgt spid="90"/>
                                        </p:tgtEl>
                                      </p:cBhvr>
                                    </p:animEffect>
                                  </p:childTnLst>
                                </p:cTn>
                              </p:par>
                            </p:childTnLst>
                          </p:cTn>
                        </p:par>
                        <p:par>
                          <p:cTn id="67" fill="hold">
                            <p:stCondLst>
                              <p:cond delay="7000"/>
                            </p:stCondLst>
                            <p:childTnLst>
                              <p:par>
                                <p:cTn id="68" presetID="22" presetClass="entr" presetSubtype="8" fill="hold"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0" grpId="0" animBg="1"/>
      <p:bldP spid="2" grpId="0" animBg="1"/>
      <p:bldP spid="3" grpId="0" animBg="1"/>
      <p:bldP spid="4" grpId="0" animBg="1"/>
      <p:bldP spid="5" grpId="0" animBg="1"/>
      <p:bldP spid="5" grpId="1" animBg="1"/>
      <p:bldP spid="87" grpId="0" animBg="1"/>
      <p:bldP spid="88" grpId="0" animBg="1"/>
      <p:bldP spid="89" grpId="0" animBg="1"/>
      <p:bldP spid="90" grpId="0" animBg="1"/>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4"/>
          <p:cNvPicPr>
            <a:picLocks noChangeAspect="1"/>
          </p:cNvPicPr>
          <p:nvPr/>
        </p:nvPicPr>
        <p:blipFill>
          <a:blip r:embed="rId2"/>
          <a:srcRect t="12344" b="30528"/>
          <a:stretch>
            <a:fillRect/>
          </a:stretch>
        </p:blipFill>
        <p:spPr>
          <a:xfrm>
            <a:off x="0" y="-87312"/>
            <a:ext cx="12192000" cy="6964362"/>
          </a:xfrm>
          <a:prstGeom prst="rect">
            <a:avLst/>
          </a:prstGeom>
          <a:noFill/>
          <a:ln w="9525">
            <a:noFill/>
          </a:ln>
        </p:spPr>
      </p:pic>
      <p:sp>
        <p:nvSpPr>
          <p:cNvPr id="18" name="矩形 17"/>
          <p:cNvSpPr/>
          <p:nvPr/>
        </p:nvSpPr>
        <p:spPr>
          <a:xfrm rot="16200000">
            <a:off x="4939699" y="-1274718"/>
            <a:ext cx="2312604" cy="1219200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defRPr/>
            </a:pPr>
            <a:endParaRPr lang="en-US" sz="1800">
              <a:solidFill>
                <a:prstClr val="white"/>
              </a:solidFill>
              <a:latin typeface="Microsoft YaHei" panose="020B0503020204020204" pitchFamily="34" charset="-122"/>
              <a:ea typeface="Microsoft YaHei" panose="020B0503020204020204" pitchFamily="34" charset="-122"/>
            </a:endParaRPr>
          </a:p>
        </p:txBody>
      </p:sp>
      <p:sp>
        <p:nvSpPr>
          <p:cNvPr id="24580" name="TextBox 6"/>
          <p:cNvSpPr txBox="1"/>
          <p:nvPr/>
        </p:nvSpPr>
        <p:spPr>
          <a:xfrm>
            <a:off x="1658938" y="-457200"/>
            <a:ext cx="184150" cy="369888"/>
          </a:xfrm>
          <a:prstGeom prst="rect">
            <a:avLst/>
          </a:prstGeom>
          <a:noFill/>
          <a:ln w="9525">
            <a:noFill/>
          </a:ln>
        </p:spPr>
        <p:txBody>
          <a:bodyPr wrap="none">
            <a:spAutoFit/>
          </a:bodyPr>
          <a:lstStyle/>
          <a:p>
            <a:pPr defTabSz="914400" eaLnBrk="1" hangingPunct="1"/>
            <a:endParaRPr lang="en-US" altLang="zh-CN" sz="1800" dirty="0">
              <a:solidFill>
                <a:srgbClr val="000000"/>
              </a:solidFill>
              <a:latin typeface="Microsoft YaHei" panose="020B0503020204020204" pitchFamily="34" charset="-122"/>
              <a:ea typeface="Microsoft YaHei" panose="020B0503020204020204" pitchFamily="34" charset="-122"/>
            </a:endParaRPr>
          </a:p>
        </p:txBody>
      </p:sp>
      <p:sp>
        <p:nvSpPr>
          <p:cNvPr id="24581" name="文本框 36"/>
          <p:cNvSpPr txBox="1"/>
          <p:nvPr/>
        </p:nvSpPr>
        <p:spPr>
          <a:xfrm>
            <a:off x="347729" y="4443924"/>
            <a:ext cx="11629623" cy="1200329"/>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gn="ctr">
              <a:lnSpc>
                <a:spcPct val="100000"/>
              </a:lnSpc>
              <a:spcBef>
                <a:spcPct val="0"/>
              </a:spcBef>
              <a:buNone/>
            </a:pPr>
            <a:r>
              <a:rPr lang="es-ES" altLang="zh-CN" sz="1800" dirty="0">
                <a:solidFill>
                  <a:srgbClr val="4E4D4D"/>
                </a:solidFill>
                <a:ea typeface="Microsoft YaHei" panose="020B0503020204020204" pitchFamily="34" charset="-122"/>
              </a:rPr>
              <a:t>La agencia de viajes surge en el año 2009 como un negocio familiar, realizando excursiones nacionales y en Centroamérica, vía terrestre, orientados desde un principio en la calidad, seguridad, además del profesionalismo en cada uno de sus tours, promoviendo paquetes turísticos a lo largo de todo el mundo, realizando circuitos en más de 20 países incluyendo tanto Europeos como </a:t>
            </a:r>
            <a:r>
              <a:rPr lang="es-ES" altLang="zh-CN" sz="1800" dirty="0" smtClean="0">
                <a:solidFill>
                  <a:srgbClr val="4E4D4D"/>
                </a:solidFill>
                <a:ea typeface="Microsoft YaHei" panose="020B0503020204020204" pitchFamily="34" charset="-122"/>
              </a:rPr>
              <a:t>Asiáticos.</a:t>
            </a:r>
            <a:endParaRPr lang="es-ES" altLang="zh-CN" sz="1800" dirty="0">
              <a:solidFill>
                <a:srgbClr val="4E4D4D"/>
              </a:solidFill>
              <a:ea typeface="Microsoft YaHei" panose="020B0503020204020204" pitchFamily="34" charset="-122"/>
            </a:endParaRPr>
          </a:p>
        </p:txBody>
      </p:sp>
      <p:sp>
        <p:nvSpPr>
          <p:cNvPr id="24582" name="文本框 92"/>
          <p:cNvSpPr txBox="1"/>
          <p:nvPr/>
        </p:nvSpPr>
        <p:spPr>
          <a:xfrm>
            <a:off x="3606086" y="3661291"/>
            <a:ext cx="5177306" cy="830997"/>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Font typeface="Arial" panose="020B0604020202020204" pitchFamily="34" charset="0"/>
              <a:buNone/>
            </a:pPr>
            <a:r>
              <a:rPr lang="es-ES" altLang="zh-CN" sz="4800" b="1" dirty="0" smtClean="0">
                <a:solidFill>
                  <a:srgbClr val="0A4383"/>
                </a:solidFill>
                <a:latin typeface="Microsoft YaHei" panose="020B0503020204020204" pitchFamily="34" charset="-122"/>
                <a:ea typeface="Microsoft YaHei" panose="020B0503020204020204" pitchFamily="34" charset="-122"/>
              </a:rPr>
              <a:t>ANTECEDENTES:</a:t>
            </a:r>
            <a:endParaRPr lang="zh-CN" altLang="en-US" sz="4800" b="1" dirty="0">
              <a:solidFill>
                <a:srgbClr val="0A4383"/>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9041016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9" name="文本"/>
          <p:cNvSpPr/>
          <p:nvPr/>
        </p:nvSpPr>
        <p:spPr>
          <a:xfrm>
            <a:off x="7916340" y="2906840"/>
            <a:ext cx="3589867" cy="2306955"/>
          </a:xfrm>
          <a:prstGeom prst="rect">
            <a:avLst/>
          </a:prstGeom>
          <a:noFill/>
        </p:spPr>
        <p:txBody>
          <a:bodyPr wrap="square" lIns="180000" rIns="90000" rtlCol="0" anchor="ctr">
            <a:spAutoFit/>
          </a:bodyPr>
          <a:lstStyle/>
          <a:p>
            <a:pPr defTabSz="914400" eaLnBrk="1" fontAlgn="auto" hangingPunct="1">
              <a:lnSpc>
                <a:spcPct val="150000"/>
              </a:lnSpc>
              <a:spcBef>
                <a:spcPts val="0"/>
              </a:spcBef>
              <a:spcAft>
                <a:spcPts val="0"/>
              </a:spcAft>
            </a:pPr>
            <a:r>
              <a:rPr lang="zh-CN" altLang="en-US" sz="1600" spc="150" dirty="0" smtClean="0">
                <a:solidFill>
                  <a:prstClr val="white"/>
                </a:solidFill>
                <a:latin typeface="微软雅黑"/>
                <a:ea typeface="微软雅黑"/>
                <a:sym typeface="+mn-ea"/>
              </a:rPr>
              <a:t>Text here Text here Text here</a:t>
            </a:r>
            <a:endParaRPr lang="zh-CN" altLang="en-US" sz="1600" spc="150" dirty="0">
              <a:solidFill>
                <a:prstClr val="white"/>
              </a:solidFill>
              <a:latin typeface="微软雅黑"/>
              <a:ea typeface="微软雅黑"/>
            </a:endParaRPr>
          </a:p>
          <a:p>
            <a:pPr defTabSz="914400" eaLnBrk="1" fontAlgn="auto" hangingPunct="1">
              <a:lnSpc>
                <a:spcPct val="150000"/>
              </a:lnSpc>
              <a:spcBef>
                <a:spcPts val="0"/>
              </a:spcBef>
              <a:spcAft>
                <a:spcPts val="0"/>
              </a:spcAft>
            </a:pPr>
            <a:r>
              <a:rPr lang="zh-CN" altLang="en-US" sz="1600" spc="150" dirty="0" smtClean="0">
                <a:solidFill>
                  <a:prstClr val="white"/>
                </a:solidFill>
                <a:latin typeface="微软雅黑"/>
                <a:ea typeface="微软雅黑"/>
                <a:sym typeface="+mn-ea"/>
              </a:rPr>
              <a:t>Text here Text here Text here</a:t>
            </a:r>
            <a:endParaRPr lang="zh-CN" altLang="en-US" sz="1600" spc="150" dirty="0">
              <a:solidFill>
                <a:prstClr val="white"/>
              </a:solidFill>
              <a:latin typeface="微软雅黑"/>
              <a:ea typeface="微软雅黑"/>
            </a:endParaRPr>
          </a:p>
          <a:p>
            <a:pPr defTabSz="914400" eaLnBrk="1" fontAlgn="auto" hangingPunct="1">
              <a:lnSpc>
                <a:spcPct val="150000"/>
              </a:lnSpc>
              <a:spcBef>
                <a:spcPts val="0"/>
              </a:spcBef>
              <a:spcAft>
                <a:spcPts val="0"/>
              </a:spcAft>
            </a:pPr>
            <a:r>
              <a:rPr lang="zh-CN" altLang="en-US" sz="1600" spc="150" dirty="0" smtClean="0">
                <a:solidFill>
                  <a:prstClr val="white"/>
                </a:solidFill>
                <a:latin typeface="微软雅黑"/>
                <a:ea typeface="微软雅黑"/>
                <a:sym typeface="+mn-ea"/>
              </a:rPr>
              <a:t>Text here Text here Text here</a:t>
            </a:r>
            <a:endParaRPr lang="zh-CN" altLang="en-US" sz="1600" spc="150" dirty="0">
              <a:solidFill>
                <a:prstClr val="white"/>
              </a:solidFill>
              <a:latin typeface="微软雅黑"/>
              <a:ea typeface="微软雅黑"/>
            </a:endParaRPr>
          </a:p>
          <a:p>
            <a:pPr defTabSz="914400" eaLnBrk="1" fontAlgn="auto" hangingPunct="1">
              <a:lnSpc>
                <a:spcPct val="150000"/>
              </a:lnSpc>
              <a:spcBef>
                <a:spcPts val="0"/>
              </a:spcBef>
              <a:spcAft>
                <a:spcPts val="0"/>
              </a:spcAft>
            </a:pPr>
            <a:r>
              <a:rPr lang="zh-CN" altLang="en-US" sz="1600" spc="150" dirty="0" smtClean="0">
                <a:solidFill>
                  <a:prstClr val="white"/>
                </a:solidFill>
                <a:latin typeface="微软雅黑"/>
                <a:ea typeface="微软雅黑"/>
                <a:sym typeface="+mn-ea"/>
              </a:rPr>
              <a:t>Text here Text here Text here</a:t>
            </a:r>
            <a:endParaRPr lang="zh-CN" altLang="en-US" sz="1600" spc="150" dirty="0">
              <a:solidFill>
                <a:prstClr val="white"/>
              </a:solidFill>
              <a:latin typeface="微软雅黑"/>
              <a:ea typeface="微软雅黑"/>
            </a:endParaRPr>
          </a:p>
          <a:p>
            <a:pPr defTabSz="914400" eaLnBrk="1" fontAlgn="auto" hangingPunct="1">
              <a:lnSpc>
                <a:spcPct val="150000"/>
              </a:lnSpc>
              <a:spcBef>
                <a:spcPts val="0"/>
              </a:spcBef>
              <a:spcAft>
                <a:spcPts val="0"/>
              </a:spcAft>
            </a:pPr>
            <a:r>
              <a:rPr lang="zh-CN" altLang="en-US" sz="1600" spc="150" dirty="0" smtClean="0">
                <a:solidFill>
                  <a:prstClr val="white"/>
                </a:solidFill>
                <a:latin typeface="微软雅黑"/>
                <a:ea typeface="微软雅黑"/>
                <a:sym typeface="+mn-ea"/>
              </a:rPr>
              <a:t>Text here Text here Text here</a:t>
            </a:r>
            <a:endParaRPr lang="zh-CN" altLang="en-US" sz="1600" spc="150" dirty="0">
              <a:solidFill>
                <a:prstClr val="white"/>
              </a:solidFill>
              <a:latin typeface="微软雅黑"/>
              <a:ea typeface="微软雅黑"/>
            </a:endParaRPr>
          </a:p>
          <a:p>
            <a:pPr defTabSz="914400" eaLnBrk="1" fontAlgn="auto" hangingPunct="1">
              <a:lnSpc>
                <a:spcPct val="150000"/>
              </a:lnSpc>
              <a:spcBef>
                <a:spcPts val="0"/>
              </a:spcBef>
              <a:spcAft>
                <a:spcPts val="0"/>
              </a:spcAft>
            </a:pPr>
            <a:endParaRPr lang="zh-CN" altLang="en-US" sz="1600" spc="150" dirty="0">
              <a:solidFill>
                <a:prstClr val="white"/>
              </a:solidFill>
              <a:latin typeface="微软雅黑"/>
              <a:ea typeface="微软雅黑"/>
            </a:endParaRPr>
          </a:p>
        </p:txBody>
      </p:sp>
      <p:cxnSp>
        <p:nvCxnSpPr>
          <p:cNvPr id="22" name="直接连接符"/>
          <p:cNvCxnSpPr/>
          <p:nvPr/>
        </p:nvCxnSpPr>
        <p:spPr>
          <a:xfrm>
            <a:off x="8098217" y="2132828"/>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8016989" y="848442"/>
            <a:ext cx="3427413" cy="784830"/>
          </a:xfrm>
          <a:prstGeom prst="rect">
            <a:avLst/>
          </a:prstGeom>
        </p:spPr>
        <p:txBody>
          <a:bodyPr wrap="none">
            <a:spAutoFit/>
          </a:bodyPr>
          <a:lstStyle/>
          <a:p>
            <a:pPr algn="ctr" defTabSz="914400" eaLnBrk="1" fontAlgn="auto" hangingPunct="1">
              <a:spcBef>
                <a:spcPts val="0"/>
              </a:spcBef>
              <a:spcAft>
                <a:spcPts val="0"/>
              </a:spcAft>
            </a:pPr>
            <a:r>
              <a:rPr lang="en-US" altLang="zh-CN" sz="4500" dirty="0" smtClean="0">
                <a:solidFill>
                  <a:prstClr val="white"/>
                </a:solidFill>
                <a:latin typeface="微软雅黑"/>
                <a:ea typeface="微软雅黑"/>
                <a:sym typeface="+mn-ea"/>
              </a:rPr>
              <a:t>UBICACIÓN</a:t>
            </a:r>
            <a:endParaRPr lang="en-US" altLang="zh-CN" sz="4500" b="1" spc="250" dirty="0">
              <a:solidFill>
                <a:prstClr val="white"/>
              </a:solidFill>
              <a:latin typeface="微软雅黑"/>
              <a:ea typeface="微软雅黑"/>
              <a:sym typeface="+mn-ea"/>
            </a:endParaRPr>
          </a:p>
        </p:txBody>
      </p:sp>
      <p:pic>
        <p:nvPicPr>
          <p:cNvPr id="10" name="Picture 2" descr="https://lh5.googleusercontent.com/jIKAyBmwjLMLWScysRhbKLZIMdIClQhTuxrhwXMA9XVoHixyOJbo2X2jvUsjLNu4qhGgT017gCAxixpReco4-T3dzAWjknMv8OYD2IpqqfONieYk0KkRBXF07rKbY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004" y="1367124"/>
            <a:ext cx="5717329" cy="43635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
          <p:cNvSpPr>
            <a:spLocks noGrp="1"/>
          </p:cNvSpPr>
          <p:nvPr>
            <p:ph type="body" sz="quarter" idx="13"/>
          </p:nvPr>
        </p:nvSpPr>
        <p:spPr/>
        <p:txBody>
          <a:bodyPr/>
          <a:lstStyle/>
          <a:p>
            <a:r>
              <a:rPr lang="en-US" altLang="zh-CN" dirty="0" smtClean="0"/>
              <a:t>OBJETIVOS</a:t>
            </a:r>
            <a:endParaRPr lang="en-US" altLang="zh-CN" dirty="0"/>
          </a:p>
        </p:txBody>
      </p:sp>
      <p:sp>
        <p:nvSpPr>
          <p:cNvPr id="4" name="文本"/>
          <p:cNvSpPr>
            <a:spLocks noGrp="1"/>
          </p:cNvSpPr>
          <p:nvPr>
            <p:ph type="body" sz="quarter" idx="12"/>
          </p:nvPr>
        </p:nvSpPr>
        <p:spPr>
          <a:xfrm>
            <a:off x="5108361" y="3583910"/>
            <a:ext cx="6426414" cy="4042132"/>
          </a:xfrm>
        </p:spPr>
        <p:txBody>
          <a:bodyPr/>
          <a:lstStyle/>
          <a:p>
            <a:pPr algn="just"/>
            <a:r>
              <a:rPr lang="es-ES" altLang="zh-CN" dirty="0"/>
              <a:t>Desarrollar un sistema informático en ambiente web para la gestión de los servicios turísticos en la agencia de viajes Martínez Travel &amp; Tours del municipio de San Vicente, con el fin de agilizar los procesos comerciales y administrativos.</a:t>
            </a:r>
          </a:p>
          <a:p>
            <a:pPr algn="just"/>
            <a:endParaRPr lang="en-US" altLang="zh-CN" dirty="0"/>
          </a:p>
          <a:p>
            <a:pPr algn="just"/>
            <a:endParaRPr lang="en-US" altLang="zh-CN" dirty="0"/>
          </a:p>
        </p:txBody>
      </p:sp>
      <p:sp>
        <p:nvSpPr>
          <p:cNvPr id="3" name="标题"/>
          <p:cNvSpPr>
            <a:spLocks noGrp="1"/>
          </p:cNvSpPr>
          <p:nvPr>
            <p:ph type="body" sz="quarter" idx="11"/>
          </p:nvPr>
        </p:nvSpPr>
        <p:spPr>
          <a:xfrm>
            <a:off x="5108360" y="2239052"/>
            <a:ext cx="7083640" cy="861774"/>
          </a:xfrm>
        </p:spPr>
        <p:txBody>
          <a:bodyPr/>
          <a:lstStyle/>
          <a:p>
            <a:r>
              <a:rPr lang="es-ES" altLang="zh-CN" dirty="0" smtClean="0"/>
              <a:t>General:</a:t>
            </a:r>
            <a:endParaRPr lang="zh-CN" altLang="en-US" dirty="0" smtClean="0"/>
          </a:p>
        </p:txBody>
      </p:sp>
      <p:sp>
        <p:nvSpPr>
          <p:cNvPr id="2" name="数字"/>
          <p:cNvSpPr>
            <a:spLocks noGrp="1"/>
          </p:cNvSpPr>
          <p:nvPr>
            <p:ph type="body" sz="quarter" idx="10"/>
          </p:nvPr>
        </p:nvSpPr>
        <p:spPr/>
        <p:txBody>
          <a:bodyPr/>
          <a:lstStyle/>
          <a:p>
            <a:r>
              <a:rPr lang="en-US" altLang="zh-CN" dirty="0" smtClean="0"/>
              <a:t>03</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下箭头"/>
          <p:cNvSpPr/>
          <p:nvPr/>
        </p:nvSpPr>
        <p:spPr>
          <a:xfrm rot="4368884">
            <a:off x="4726740" y="1191354"/>
            <a:ext cx="1553539" cy="2941772"/>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1" fmla="*/ 0 w 720080"/>
              <a:gd name="connsiteY0-2" fmla="*/ 2808312 h 3168352"/>
              <a:gd name="connsiteX1-3" fmla="*/ 180020 w 720080"/>
              <a:gd name="connsiteY1-4" fmla="*/ 2808312 h 3168352"/>
              <a:gd name="connsiteX2-5" fmla="*/ 540060 w 720080"/>
              <a:gd name="connsiteY2-6" fmla="*/ 0 h 3168352"/>
              <a:gd name="connsiteX3-7" fmla="*/ 540060 w 720080"/>
              <a:gd name="connsiteY3-8" fmla="*/ 2808312 h 3168352"/>
              <a:gd name="connsiteX4-9" fmla="*/ 720080 w 720080"/>
              <a:gd name="connsiteY4-10" fmla="*/ 2808312 h 3168352"/>
              <a:gd name="connsiteX5-11" fmla="*/ 360040 w 720080"/>
              <a:gd name="connsiteY5-12" fmla="*/ 3168352 h 3168352"/>
              <a:gd name="connsiteX6-13" fmla="*/ 0 w 720080"/>
              <a:gd name="connsiteY6-14" fmla="*/ 2808312 h 3168352"/>
              <a:gd name="connsiteX0-15" fmla="*/ 0 w 720080"/>
              <a:gd name="connsiteY0-16" fmla="*/ 2808312 h 3168352"/>
              <a:gd name="connsiteX1-17" fmla="*/ 180020 w 720080"/>
              <a:gd name="connsiteY1-18" fmla="*/ 2808312 h 3168352"/>
              <a:gd name="connsiteX2-19" fmla="*/ 540060 w 720080"/>
              <a:gd name="connsiteY2-20" fmla="*/ 0 h 3168352"/>
              <a:gd name="connsiteX3-21" fmla="*/ 540060 w 720080"/>
              <a:gd name="connsiteY3-22" fmla="*/ 2808312 h 3168352"/>
              <a:gd name="connsiteX4-23" fmla="*/ 720080 w 720080"/>
              <a:gd name="connsiteY4-24" fmla="*/ 2808312 h 3168352"/>
              <a:gd name="connsiteX5-25" fmla="*/ 360040 w 720080"/>
              <a:gd name="connsiteY5-26" fmla="*/ 3168352 h 3168352"/>
              <a:gd name="connsiteX6-27" fmla="*/ 0 w 720080"/>
              <a:gd name="connsiteY6-28" fmla="*/ 2808312 h 3168352"/>
              <a:gd name="connsiteX0-29" fmla="*/ 0 w 720080"/>
              <a:gd name="connsiteY0-30" fmla="*/ 2808312 h 3168352"/>
              <a:gd name="connsiteX1-31" fmla="*/ 180020 w 720080"/>
              <a:gd name="connsiteY1-32" fmla="*/ 2808312 h 3168352"/>
              <a:gd name="connsiteX2-33" fmla="*/ 540060 w 720080"/>
              <a:gd name="connsiteY2-34" fmla="*/ 0 h 3168352"/>
              <a:gd name="connsiteX3-35" fmla="*/ 540060 w 720080"/>
              <a:gd name="connsiteY3-36" fmla="*/ 2808312 h 3168352"/>
              <a:gd name="connsiteX4-37" fmla="*/ 720080 w 720080"/>
              <a:gd name="connsiteY4-38" fmla="*/ 2808312 h 3168352"/>
              <a:gd name="connsiteX5-39" fmla="*/ 360040 w 720080"/>
              <a:gd name="connsiteY5-40" fmla="*/ 3168352 h 3168352"/>
              <a:gd name="connsiteX6-41" fmla="*/ 0 w 720080"/>
              <a:gd name="connsiteY6-42" fmla="*/ 2808312 h 3168352"/>
              <a:gd name="connsiteX0-43" fmla="*/ 0 w 720080"/>
              <a:gd name="connsiteY0-44" fmla="*/ 2808312 h 3168352"/>
              <a:gd name="connsiteX1-45" fmla="*/ 180020 w 720080"/>
              <a:gd name="connsiteY1-46" fmla="*/ 2808312 h 3168352"/>
              <a:gd name="connsiteX2-47" fmla="*/ 540060 w 720080"/>
              <a:gd name="connsiteY2-48" fmla="*/ 0 h 3168352"/>
              <a:gd name="connsiteX3-49" fmla="*/ 540060 w 720080"/>
              <a:gd name="connsiteY3-50" fmla="*/ 2808312 h 3168352"/>
              <a:gd name="connsiteX4-51" fmla="*/ 720080 w 720080"/>
              <a:gd name="connsiteY4-52" fmla="*/ 2808312 h 3168352"/>
              <a:gd name="connsiteX5-53" fmla="*/ 360040 w 720080"/>
              <a:gd name="connsiteY5-54" fmla="*/ 3168352 h 3168352"/>
              <a:gd name="connsiteX6-55" fmla="*/ 0 w 720080"/>
              <a:gd name="connsiteY6-56" fmla="*/ 2808312 h 3168352"/>
              <a:gd name="connsiteX0-57" fmla="*/ 0 w 720080"/>
              <a:gd name="connsiteY0-58" fmla="*/ 2808312 h 3168352"/>
              <a:gd name="connsiteX1-59" fmla="*/ 180020 w 720080"/>
              <a:gd name="connsiteY1-60" fmla="*/ 2808312 h 3168352"/>
              <a:gd name="connsiteX2-61" fmla="*/ 540060 w 720080"/>
              <a:gd name="connsiteY2-62" fmla="*/ 0 h 3168352"/>
              <a:gd name="connsiteX3-63" fmla="*/ 540060 w 720080"/>
              <a:gd name="connsiteY3-64" fmla="*/ 2808312 h 3168352"/>
              <a:gd name="connsiteX4-65" fmla="*/ 720080 w 720080"/>
              <a:gd name="connsiteY4-66" fmla="*/ 2808312 h 3168352"/>
              <a:gd name="connsiteX5-67" fmla="*/ 360040 w 720080"/>
              <a:gd name="connsiteY5-68" fmla="*/ 3168352 h 3168352"/>
              <a:gd name="connsiteX6-69" fmla="*/ 0 w 720080"/>
              <a:gd name="connsiteY6-70" fmla="*/ 2808312 h 3168352"/>
              <a:gd name="connsiteX0-71" fmla="*/ 0 w 720080"/>
              <a:gd name="connsiteY0-72" fmla="*/ 2808312 h 3168352"/>
              <a:gd name="connsiteX1-73" fmla="*/ 180020 w 720080"/>
              <a:gd name="connsiteY1-74" fmla="*/ 2808312 h 3168352"/>
              <a:gd name="connsiteX2-75" fmla="*/ 540060 w 720080"/>
              <a:gd name="connsiteY2-76" fmla="*/ 0 h 3168352"/>
              <a:gd name="connsiteX3-77" fmla="*/ 540060 w 720080"/>
              <a:gd name="connsiteY3-78" fmla="*/ 2808312 h 3168352"/>
              <a:gd name="connsiteX4-79" fmla="*/ 720080 w 720080"/>
              <a:gd name="connsiteY4-80" fmla="*/ 2808312 h 3168352"/>
              <a:gd name="connsiteX5-81" fmla="*/ 360040 w 720080"/>
              <a:gd name="connsiteY5-82" fmla="*/ 3168352 h 3168352"/>
              <a:gd name="connsiteX6-83" fmla="*/ 0 w 720080"/>
              <a:gd name="connsiteY6-84" fmla="*/ 2808312 h 3168352"/>
              <a:gd name="connsiteX0-85" fmla="*/ 0 w 720080"/>
              <a:gd name="connsiteY0-86" fmla="*/ 2808312 h 3168352"/>
              <a:gd name="connsiteX1-87" fmla="*/ 180020 w 720080"/>
              <a:gd name="connsiteY1-88" fmla="*/ 2808312 h 3168352"/>
              <a:gd name="connsiteX2-89" fmla="*/ 540060 w 720080"/>
              <a:gd name="connsiteY2-90" fmla="*/ 0 h 3168352"/>
              <a:gd name="connsiteX3-91" fmla="*/ 540060 w 720080"/>
              <a:gd name="connsiteY3-92" fmla="*/ 2808312 h 3168352"/>
              <a:gd name="connsiteX4-93" fmla="*/ 720080 w 720080"/>
              <a:gd name="connsiteY4-94" fmla="*/ 2808312 h 3168352"/>
              <a:gd name="connsiteX5-95" fmla="*/ 360040 w 720080"/>
              <a:gd name="connsiteY5-96" fmla="*/ 3168352 h 3168352"/>
              <a:gd name="connsiteX6-97" fmla="*/ 0 w 720080"/>
              <a:gd name="connsiteY6-98" fmla="*/ 2808312 h 3168352"/>
              <a:gd name="connsiteX0-99" fmla="*/ 0 w 720080"/>
              <a:gd name="connsiteY0-100" fmla="*/ 2808312 h 3168352"/>
              <a:gd name="connsiteX1-101" fmla="*/ 180020 w 720080"/>
              <a:gd name="connsiteY1-102" fmla="*/ 2808312 h 3168352"/>
              <a:gd name="connsiteX2-103" fmla="*/ 540060 w 720080"/>
              <a:gd name="connsiteY2-104" fmla="*/ 0 h 3168352"/>
              <a:gd name="connsiteX3-105" fmla="*/ 540060 w 720080"/>
              <a:gd name="connsiteY3-106" fmla="*/ 2808312 h 3168352"/>
              <a:gd name="connsiteX4-107" fmla="*/ 720080 w 720080"/>
              <a:gd name="connsiteY4-108" fmla="*/ 2808312 h 3168352"/>
              <a:gd name="connsiteX5-109" fmla="*/ 360040 w 720080"/>
              <a:gd name="connsiteY5-110" fmla="*/ 3168352 h 3168352"/>
              <a:gd name="connsiteX6-111" fmla="*/ 0 w 720080"/>
              <a:gd name="connsiteY6-112" fmla="*/ 2808312 h 3168352"/>
              <a:gd name="connsiteX0-113" fmla="*/ 0 w 752331"/>
              <a:gd name="connsiteY0-114" fmla="*/ 3085897 h 3445937"/>
              <a:gd name="connsiteX1-115" fmla="*/ 180020 w 752331"/>
              <a:gd name="connsiteY1-116" fmla="*/ 3085897 h 3445937"/>
              <a:gd name="connsiteX2-117" fmla="*/ 752331 w 752331"/>
              <a:gd name="connsiteY2-118" fmla="*/ 0 h 3445937"/>
              <a:gd name="connsiteX3-119" fmla="*/ 540060 w 752331"/>
              <a:gd name="connsiteY3-120" fmla="*/ 3085897 h 3445937"/>
              <a:gd name="connsiteX4-121" fmla="*/ 720080 w 752331"/>
              <a:gd name="connsiteY4-122" fmla="*/ 3085897 h 3445937"/>
              <a:gd name="connsiteX5-123" fmla="*/ 360040 w 752331"/>
              <a:gd name="connsiteY5-124" fmla="*/ 3445937 h 3445937"/>
              <a:gd name="connsiteX6-125" fmla="*/ 0 w 752331"/>
              <a:gd name="connsiteY6-126" fmla="*/ 3085897 h 3445937"/>
              <a:gd name="connsiteX0-127" fmla="*/ 0 w 752331"/>
              <a:gd name="connsiteY0-128" fmla="*/ 3085897 h 3445937"/>
              <a:gd name="connsiteX1-129" fmla="*/ 180020 w 752331"/>
              <a:gd name="connsiteY1-130" fmla="*/ 3085897 h 3445937"/>
              <a:gd name="connsiteX2-131" fmla="*/ 752331 w 752331"/>
              <a:gd name="connsiteY2-132" fmla="*/ 0 h 3445937"/>
              <a:gd name="connsiteX3-133" fmla="*/ 540060 w 752331"/>
              <a:gd name="connsiteY3-134" fmla="*/ 3085897 h 3445937"/>
              <a:gd name="connsiteX4-135" fmla="*/ 720080 w 752331"/>
              <a:gd name="connsiteY4-136" fmla="*/ 3085897 h 3445937"/>
              <a:gd name="connsiteX5-137" fmla="*/ 360040 w 752331"/>
              <a:gd name="connsiteY5-138" fmla="*/ 3445937 h 3445937"/>
              <a:gd name="connsiteX6-139" fmla="*/ 0 w 752331"/>
              <a:gd name="connsiteY6-140" fmla="*/ 3085897 h 3445937"/>
              <a:gd name="connsiteX0-141" fmla="*/ 0 w 752331"/>
              <a:gd name="connsiteY0-142" fmla="*/ 3085897 h 3445937"/>
              <a:gd name="connsiteX1-143" fmla="*/ 180020 w 752331"/>
              <a:gd name="connsiteY1-144" fmla="*/ 3085897 h 3445937"/>
              <a:gd name="connsiteX2-145" fmla="*/ 752331 w 752331"/>
              <a:gd name="connsiteY2-146" fmla="*/ 0 h 3445937"/>
              <a:gd name="connsiteX3-147" fmla="*/ 540060 w 752331"/>
              <a:gd name="connsiteY3-148" fmla="*/ 3085897 h 3445937"/>
              <a:gd name="connsiteX4-149" fmla="*/ 720080 w 752331"/>
              <a:gd name="connsiteY4-150" fmla="*/ 3085897 h 3445937"/>
              <a:gd name="connsiteX5-151" fmla="*/ 360040 w 752331"/>
              <a:gd name="connsiteY5-152" fmla="*/ 3445937 h 3445937"/>
              <a:gd name="connsiteX6-153" fmla="*/ 0 w 752331"/>
              <a:gd name="connsiteY6-154" fmla="*/ 3085897 h 3445937"/>
              <a:gd name="connsiteX0-155" fmla="*/ 0 w 1521214"/>
              <a:gd name="connsiteY0-156" fmla="*/ 2643005 h 3003045"/>
              <a:gd name="connsiteX1-157" fmla="*/ 180020 w 1521214"/>
              <a:gd name="connsiteY1-158" fmla="*/ 2643005 h 3003045"/>
              <a:gd name="connsiteX2-159" fmla="*/ 1521214 w 1521214"/>
              <a:gd name="connsiteY2-160" fmla="*/ 0 h 3003045"/>
              <a:gd name="connsiteX3-161" fmla="*/ 540060 w 1521214"/>
              <a:gd name="connsiteY3-162" fmla="*/ 2643005 h 3003045"/>
              <a:gd name="connsiteX4-163" fmla="*/ 720080 w 1521214"/>
              <a:gd name="connsiteY4-164" fmla="*/ 2643005 h 3003045"/>
              <a:gd name="connsiteX5-165" fmla="*/ 360040 w 1521214"/>
              <a:gd name="connsiteY5-166" fmla="*/ 3003045 h 3003045"/>
              <a:gd name="connsiteX6-167" fmla="*/ 0 w 1521214"/>
              <a:gd name="connsiteY6-168" fmla="*/ 2643005 h 3003045"/>
              <a:gd name="connsiteX0-169" fmla="*/ 0 w 1521214"/>
              <a:gd name="connsiteY0-170" fmla="*/ 2643005 h 3003045"/>
              <a:gd name="connsiteX1-171" fmla="*/ 180020 w 1521214"/>
              <a:gd name="connsiteY1-172" fmla="*/ 2643005 h 3003045"/>
              <a:gd name="connsiteX2-173" fmla="*/ 1521214 w 1521214"/>
              <a:gd name="connsiteY2-174" fmla="*/ 0 h 3003045"/>
              <a:gd name="connsiteX3-175" fmla="*/ 540060 w 1521214"/>
              <a:gd name="connsiteY3-176" fmla="*/ 2643005 h 3003045"/>
              <a:gd name="connsiteX4-177" fmla="*/ 720080 w 1521214"/>
              <a:gd name="connsiteY4-178" fmla="*/ 2643005 h 3003045"/>
              <a:gd name="connsiteX5-179" fmla="*/ 360040 w 1521214"/>
              <a:gd name="connsiteY5-180" fmla="*/ 3003045 h 3003045"/>
              <a:gd name="connsiteX6-181" fmla="*/ 0 w 1521214"/>
              <a:gd name="connsiteY6-182" fmla="*/ 2643005 h 3003045"/>
              <a:gd name="connsiteX0-183" fmla="*/ 0 w 1521214"/>
              <a:gd name="connsiteY0-184" fmla="*/ 2643005 h 3003045"/>
              <a:gd name="connsiteX1-185" fmla="*/ 180020 w 1521214"/>
              <a:gd name="connsiteY1-186" fmla="*/ 2643005 h 3003045"/>
              <a:gd name="connsiteX2-187" fmla="*/ 1521214 w 1521214"/>
              <a:gd name="connsiteY2-188" fmla="*/ 0 h 3003045"/>
              <a:gd name="connsiteX3-189" fmla="*/ 540060 w 1521214"/>
              <a:gd name="connsiteY3-190" fmla="*/ 2643005 h 3003045"/>
              <a:gd name="connsiteX4-191" fmla="*/ 720080 w 1521214"/>
              <a:gd name="connsiteY4-192" fmla="*/ 2643005 h 3003045"/>
              <a:gd name="connsiteX5-193" fmla="*/ 360040 w 1521214"/>
              <a:gd name="connsiteY5-194" fmla="*/ 3003045 h 3003045"/>
              <a:gd name="connsiteX6-195" fmla="*/ 0 w 1521214"/>
              <a:gd name="connsiteY6-196" fmla="*/ 2643005 h 3003045"/>
              <a:gd name="connsiteX0-197" fmla="*/ 0 w 1521214"/>
              <a:gd name="connsiteY0-198" fmla="*/ 2643005 h 3003045"/>
              <a:gd name="connsiteX1-199" fmla="*/ 180020 w 1521214"/>
              <a:gd name="connsiteY1-200" fmla="*/ 2643005 h 3003045"/>
              <a:gd name="connsiteX2-201" fmla="*/ 1521214 w 1521214"/>
              <a:gd name="connsiteY2-202" fmla="*/ 0 h 3003045"/>
              <a:gd name="connsiteX3-203" fmla="*/ 540060 w 1521214"/>
              <a:gd name="connsiteY3-204" fmla="*/ 2643005 h 3003045"/>
              <a:gd name="connsiteX4-205" fmla="*/ 720080 w 1521214"/>
              <a:gd name="connsiteY4-206" fmla="*/ 2643005 h 3003045"/>
              <a:gd name="connsiteX5-207" fmla="*/ 360040 w 1521214"/>
              <a:gd name="connsiteY5-208" fmla="*/ 3003045 h 3003045"/>
              <a:gd name="connsiteX6-209" fmla="*/ 0 w 1521214"/>
              <a:gd name="connsiteY6-210" fmla="*/ 2643005 h 3003045"/>
              <a:gd name="connsiteX0-211" fmla="*/ 0 w 1521214"/>
              <a:gd name="connsiteY0-212" fmla="*/ 2643005 h 3003045"/>
              <a:gd name="connsiteX1-213" fmla="*/ 180020 w 1521214"/>
              <a:gd name="connsiteY1-214" fmla="*/ 2643005 h 3003045"/>
              <a:gd name="connsiteX2-215" fmla="*/ 1521214 w 1521214"/>
              <a:gd name="connsiteY2-216" fmla="*/ 0 h 3003045"/>
              <a:gd name="connsiteX3-217" fmla="*/ 540060 w 1521214"/>
              <a:gd name="connsiteY3-218" fmla="*/ 2643005 h 3003045"/>
              <a:gd name="connsiteX4-219" fmla="*/ 720080 w 1521214"/>
              <a:gd name="connsiteY4-220" fmla="*/ 2643005 h 3003045"/>
              <a:gd name="connsiteX5-221" fmla="*/ 360040 w 1521214"/>
              <a:gd name="connsiteY5-222" fmla="*/ 3003045 h 3003045"/>
              <a:gd name="connsiteX6-223" fmla="*/ 0 w 1521214"/>
              <a:gd name="connsiteY6-224" fmla="*/ 2643005 h 3003045"/>
              <a:gd name="connsiteX0-225" fmla="*/ 0 w 1553538"/>
              <a:gd name="connsiteY0-226" fmla="*/ 2581732 h 2941772"/>
              <a:gd name="connsiteX1-227" fmla="*/ 180020 w 1553538"/>
              <a:gd name="connsiteY1-228" fmla="*/ 2581732 h 2941772"/>
              <a:gd name="connsiteX2-229" fmla="*/ 1553538 w 1553538"/>
              <a:gd name="connsiteY2-230" fmla="*/ 0 h 2941772"/>
              <a:gd name="connsiteX3-231" fmla="*/ 540060 w 1553538"/>
              <a:gd name="connsiteY3-232" fmla="*/ 2581732 h 2941772"/>
              <a:gd name="connsiteX4-233" fmla="*/ 720080 w 1553538"/>
              <a:gd name="connsiteY4-234" fmla="*/ 2581732 h 2941772"/>
              <a:gd name="connsiteX5-235" fmla="*/ 360040 w 1553538"/>
              <a:gd name="connsiteY5-236" fmla="*/ 2941772 h 2941772"/>
              <a:gd name="connsiteX6-237" fmla="*/ 0 w 1553538"/>
              <a:gd name="connsiteY6-238" fmla="*/ 2581732 h 2941772"/>
              <a:gd name="connsiteX0-239" fmla="*/ 0 w 1553538"/>
              <a:gd name="connsiteY0-240" fmla="*/ 2581732 h 2941772"/>
              <a:gd name="connsiteX1-241" fmla="*/ 180020 w 1553538"/>
              <a:gd name="connsiteY1-242" fmla="*/ 2581732 h 2941772"/>
              <a:gd name="connsiteX2-243" fmla="*/ 1553538 w 1553538"/>
              <a:gd name="connsiteY2-244" fmla="*/ 0 h 2941772"/>
              <a:gd name="connsiteX3-245" fmla="*/ 540060 w 1553538"/>
              <a:gd name="connsiteY3-246" fmla="*/ 2581732 h 2941772"/>
              <a:gd name="connsiteX4-247" fmla="*/ 720080 w 1553538"/>
              <a:gd name="connsiteY4-248" fmla="*/ 2581732 h 2941772"/>
              <a:gd name="connsiteX5-249" fmla="*/ 360040 w 1553538"/>
              <a:gd name="connsiteY5-250" fmla="*/ 2941772 h 2941772"/>
              <a:gd name="connsiteX6-251" fmla="*/ 0 w 1553538"/>
              <a:gd name="connsiteY6-252" fmla="*/ 2581732 h 2941772"/>
              <a:gd name="connsiteX0-253" fmla="*/ 0 w 1553538"/>
              <a:gd name="connsiteY0-254" fmla="*/ 2581732 h 2941772"/>
              <a:gd name="connsiteX1-255" fmla="*/ 180020 w 1553538"/>
              <a:gd name="connsiteY1-256" fmla="*/ 2581732 h 2941772"/>
              <a:gd name="connsiteX2-257" fmla="*/ 1553538 w 1553538"/>
              <a:gd name="connsiteY2-258" fmla="*/ 0 h 2941772"/>
              <a:gd name="connsiteX3-259" fmla="*/ 540060 w 1553538"/>
              <a:gd name="connsiteY3-260" fmla="*/ 2581732 h 2941772"/>
              <a:gd name="connsiteX4-261" fmla="*/ 720080 w 1553538"/>
              <a:gd name="connsiteY4-262" fmla="*/ 2581732 h 2941772"/>
              <a:gd name="connsiteX5-263" fmla="*/ 360040 w 1553538"/>
              <a:gd name="connsiteY5-264" fmla="*/ 2941772 h 2941772"/>
              <a:gd name="connsiteX6-265" fmla="*/ 0 w 1553538"/>
              <a:gd name="connsiteY6-266" fmla="*/ 2581732 h 2941772"/>
              <a:gd name="connsiteX0-267" fmla="*/ 0 w 1553538"/>
              <a:gd name="connsiteY0-268" fmla="*/ 2581732 h 2941772"/>
              <a:gd name="connsiteX1-269" fmla="*/ 180020 w 1553538"/>
              <a:gd name="connsiteY1-270" fmla="*/ 2581732 h 2941772"/>
              <a:gd name="connsiteX2-271" fmla="*/ 1553538 w 1553538"/>
              <a:gd name="connsiteY2-272" fmla="*/ 0 h 2941772"/>
              <a:gd name="connsiteX3-273" fmla="*/ 540060 w 1553538"/>
              <a:gd name="connsiteY3-274" fmla="*/ 2581732 h 2941772"/>
              <a:gd name="connsiteX4-275" fmla="*/ 720080 w 1553538"/>
              <a:gd name="connsiteY4-276" fmla="*/ 2581732 h 2941772"/>
              <a:gd name="connsiteX5-277" fmla="*/ 360040 w 1553538"/>
              <a:gd name="connsiteY5-278" fmla="*/ 2941772 h 2941772"/>
              <a:gd name="connsiteX6-279" fmla="*/ 0 w 1553538"/>
              <a:gd name="connsiteY6-280" fmla="*/ 2581732 h 2941772"/>
            </a:gdLst>
            <a:ahLst/>
            <a:cxnLst>
              <a:cxn ang="0">
                <a:pos x="connsiteX0-267" y="connsiteY0-268"/>
              </a:cxn>
              <a:cxn ang="0">
                <a:pos x="connsiteX1-269" y="connsiteY1-270"/>
              </a:cxn>
              <a:cxn ang="0">
                <a:pos x="connsiteX2-271" y="connsiteY2-272"/>
              </a:cxn>
              <a:cxn ang="0">
                <a:pos x="connsiteX3-273" y="connsiteY3-274"/>
              </a:cxn>
              <a:cxn ang="0">
                <a:pos x="connsiteX4-275" y="connsiteY4-276"/>
              </a:cxn>
              <a:cxn ang="0">
                <a:pos x="connsiteX5-277" y="connsiteY5-278"/>
              </a:cxn>
              <a:cxn ang="0">
                <a:pos x="connsiteX6-279" y="connsiteY6-280"/>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chemeClr val="accent1">
              <a:lumMod val="60000"/>
              <a:lumOff val="4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lang="zh-CN" altLang="en-US" sz="1800" dirty="0">
              <a:solidFill>
                <a:prstClr val="white"/>
              </a:solidFill>
            </a:endParaRPr>
          </a:p>
        </p:txBody>
      </p:sp>
      <p:sp>
        <p:nvSpPr>
          <p:cNvPr id="3" name="下箭头"/>
          <p:cNvSpPr/>
          <p:nvPr/>
        </p:nvSpPr>
        <p:spPr>
          <a:xfrm rot="20821995">
            <a:off x="4223241" y="2792166"/>
            <a:ext cx="1553539" cy="2941772"/>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1" fmla="*/ 0 w 720080"/>
              <a:gd name="connsiteY0-2" fmla="*/ 2808312 h 3168352"/>
              <a:gd name="connsiteX1-3" fmla="*/ 180020 w 720080"/>
              <a:gd name="connsiteY1-4" fmla="*/ 2808312 h 3168352"/>
              <a:gd name="connsiteX2-5" fmla="*/ 540060 w 720080"/>
              <a:gd name="connsiteY2-6" fmla="*/ 0 h 3168352"/>
              <a:gd name="connsiteX3-7" fmla="*/ 540060 w 720080"/>
              <a:gd name="connsiteY3-8" fmla="*/ 2808312 h 3168352"/>
              <a:gd name="connsiteX4-9" fmla="*/ 720080 w 720080"/>
              <a:gd name="connsiteY4-10" fmla="*/ 2808312 h 3168352"/>
              <a:gd name="connsiteX5-11" fmla="*/ 360040 w 720080"/>
              <a:gd name="connsiteY5-12" fmla="*/ 3168352 h 3168352"/>
              <a:gd name="connsiteX6-13" fmla="*/ 0 w 720080"/>
              <a:gd name="connsiteY6-14" fmla="*/ 2808312 h 3168352"/>
              <a:gd name="connsiteX0-15" fmla="*/ 0 w 720080"/>
              <a:gd name="connsiteY0-16" fmla="*/ 2808312 h 3168352"/>
              <a:gd name="connsiteX1-17" fmla="*/ 180020 w 720080"/>
              <a:gd name="connsiteY1-18" fmla="*/ 2808312 h 3168352"/>
              <a:gd name="connsiteX2-19" fmla="*/ 540060 w 720080"/>
              <a:gd name="connsiteY2-20" fmla="*/ 0 h 3168352"/>
              <a:gd name="connsiteX3-21" fmla="*/ 540060 w 720080"/>
              <a:gd name="connsiteY3-22" fmla="*/ 2808312 h 3168352"/>
              <a:gd name="connsiteX4-23" fmla="*/ 720080 w 720080"/>
              <a:gd name="connsiteY4-24" fmla="*/ 2808312 h 3168352"/>
              <a:gd name="connsiteX5-25" fmla="*/ 360040 w 720080"/>
              <a:gd name="connsiteY5-26" fmla="*/ 3168352 h 3168352"/>
              <a:gd name="connsiteX6-27" fmla="*/ 0 w 720080"/>
              <a:gd name="connsiteY6-28" fmla="*/ 2808312 h 3168352"/>
              <a:gd name="connsiteX0-29" fmla="*/ 0 w 720080"/>
              <a:gd name="connsiteY0-30" fmla="*/ 2808312 h 3168352"/>
              <a:gd name="connsiteX1-31" fmla="*/ 180020 w 720080"/>
              <a:gd name="connsiteY1-32" fmla="*/ 2808312 h 3168352"/>
              <a:gd name="connsiteX2-33" fmla="*/ 540060 w 720080"/>
              <a:gd name="connsiteY2-34" fmla="*/ 0 h 3168352"/>
              <a:gd name="connsiteX3-35" fmla="*/ 540060 w 720080"/>
              <a:gd name="connsiteY3-36" fmla="*/ 2808312 h 3168352"/>
              <a:gd name="connsiteX4-37" fmla="*/ 720080 w 720080"/>
              <a:gd name="connsiteY4-38" fmla="*/ 2808312 h 3168352"/>
              <a:gd name="connsiteX5-39" fmla="*/ 360040 w 720080"/>
              <a:gd name="connsiteY5-40" fmla="*/ 3168352 h 3168352"/>
              <a:gd name="connsiteX6-41" fmla="*/ 0 w 720080"/>
              <a:gd name="connsiteY6-42" fmla="*/ 2808312 h 3168352"/>
              <a:gd name="connsiteX0-43" fmla="*/ 0 w 720080"/>
              <a:gd name="connsiteY0-44" fmla="*/ 2808312 h 3168352"/>
              <a:gd name="connsiteX1-45" fmla="*/ 180020 w 720080"/>
              <a:gd name="connsiteY1-46" fmla="*/ 2808312 h 3168352"/>
              <a:gd name="connsiteX2-47" fmla="*/ 540060 w 720080"/>
              <a:gd name="connsiteY2-48" fmla="*/ 0 h 3168352"/>
              <a:gd name="connsiteX3-49" fmla="*/ 540060 w 720080"/>
              <a:gd name="connsiteY3-50" fmla="*/ 2808312 h 3168352"/>
              <a:gd name="connsiteX4-51" fmla="*/ 720080 w 720080"/>
              <a:gd name="connsiteY4-52" fmla="*/ 2808312 h 3168352"/>
              <a:gd name="connsiteX5-53" fmla="*/ 360040 w 720080"/>
              <a:gd name="connsiteY5-54" fmla="*/ 3168352 h 3168352"/>
              <a:gd name="connsiteX6-55" fmla="*/ 0 w 720080"/>
              <a:gd name="connsiteY6-56" fmla="*/ 2808312 h 3168352"/>
              <a:gd name="connsiteX0-57" fmla="*/ 0 w 720080"/>
              <a:gd name="connsiteY0-58" fmla="*/ 2808312 h 3168352"/>
              <a:gd name="connsiteX1-59" fmla="*/ 180020 w 720080"/>
              <a:gd name="connsiteY1-60" fmla="*/ 2808312 h 3168352"/>
              <a:gd name="connsiteX2-61" fmla="*/ 540060 w 720080"/>
              <a:gd name="connsiteY2-62" fmla="*/ 0 h 3168352"/>
              <a:gd name="connsiteX3-63" fmla="*/ 540060 w 720080"/>
              <a:gd name="connsiteY3-64" fmla="*/ 2808312 h 3168352"/>
              <a:gd name="connsiteX4-65" fmla="*/ 720080 w 720080"/>
              <a:gd name="connsiteY4-66" fmla="*/ 2808312 h 3168352"/>
              <a:gd name="connsiteX5-67" fmla="*/ 360040 w 720080"/>
              <a:gd name="connsiteY5-68" fmla="*/ 3168352 h 3168352"/>
              <a:gd name="connsiteX6-69" fmla="*/ 0 w 720080"/>
              <a:gd name="connsiteY6-70" fmla="*/ 2808312 h 3168352"/>
              <a:gd name="connsiteX0-71" fmla="*/ 0 w 720080"/>
              <a:gd name="connsiteY0-72" fmla="*/ 2808312 h 3168352"/>
              <a:gd name="connsiteX1-73" fmla="*/ 180020 w 720080"/>
              <a:gd name="connsiteY1-74" fmla="*/ 2808312 h 3168352"/>
              <a:gd name="connsiteX2-75" fmla="*/ 540060 w 720080"/>
              <a:gd name="connsiteY2-76" fmla="*/ 0 h 3168352"/>
              <a:gd name="connsiteX3-77" fmla="*/ 540060 w 720080"/>
              <a:gd name="connsiteY3-78" fmla="*/ 2808312 h 3168352"/>
              <a:gd name="connsiteX4-79" fmla="*/ 720080 w 720080"/>
              <a:gd name="connsiteY4-80" fmla="*/ 2808312 h 3168352"/>
              <a:gd name="connsiteX5-81" fmla="*/ 360040 w 720080"/>
              <a:gd name="connsiteY5-82" fmla="*/ 3168352 h 3168352"/>
              <a:gd name="connsiteX6-83" fmla="*/ 0 w 720080"/>
              <a:gd name="connsiteY6-84" fmla="*/ 2808312 h 3168352"/>
              <a:gd name="connsiteX0-85" fmla="*/ 0 w 720080"/>
              <a:gd name="connsiteY0-86" fmla="*/ 2808312 h 3168352"/>
              <a:gd name="connsiteX1-87" fmla="*/ 180020 w 720080"/>
              <a:gd name="connsiteY1-88" fmla="*/ 2808312 h 3168352"/>
              <a:gd name="connsiteX2-89" fmla="*/ 540060 w 720080"/>
              <a:gd name="connsiteY2-90" fmla="*/ 0 h 3168352"/>
              <a:gd name="connsiteX3-91" fmla="*/ 540060 w 720080"/>
              <a:gd name="connsiteY3-92" fmla="*/ 2808312 h 3168352"/>
              <a:gd name="connsiteX4-93" fmla="*/ 720080 w 720080"/>
              <a:gd name="connsiteY4-94" fmla="*/ 2808312 h 3168352"/>
              <a:gd name="connsiteX5-95" fmla="*/ 360040 w 720080"/>
              <a:gd name="connsiteY5-96" fmla="*/ 3168352 h 3168352"/>
              <a:gd name="connsiteX6-97" fmla="*/ 0 w 720080"/>
              <a:gd name="connsiteY6-98" fmla="*/ 2808312 h 3168352"/>
              <a:gd name="connsiteX0-99" fmla="*/ 0 w 720080"/>
              <a:gd name="connsiteY0-100" fmla="*/ 2808312 h 3168352"/>
              <a:gd name="connsiteX1-101" fmla="*/ 180020 w 720080"/>
              <a:gd name="connsiteY1-102" fmla="*/ 2808312 h 3168352"/>
              <a:gd name="connsiteX2-103" fmla="*/ 540060 w 720080"/>
              <a:gd name="connsiteY2-104" fmla="*/ 0 h 3168352"/>
              <a:gd name="connsiteX3-105" fmla="*/ 540060 w 720080"/>
              <a:gd name="connsiteY3-106" fmla="*/ 2808312 h 3168352"/>
              <a:gd name="connsiteX4-107" fmla="*/ 720080 w 720080"/>
              <a:gd name="connsiteY4-108" fmla="*/ 2808312 h 3168352"/>
              <a:gd name="connsiteX5-109" fmla="*/ 360040 w 720080"/>
              <a:gd name="connsiteY5-110" fmla="*/ 3168352 h 3168352"/>
              <a:gd name="connsiteX6-111" fmla="*/ 0 w 720080"/>
              <a:gd name="connsiteY6-112" fmla="*/ 2808312 h 3168352"/>
              <a:gd name="connsiteX0-113" fmla="*/ 0 w 752331"/>
              <a:gd name="connsiteY0-114" fmla="*/ 3085897 h 3445937"/>
              <a:gd name="connsiteX1-115" fmla="*/ 180020 w 752331"/>
              <a:gd name="connsiteY1-116" fmla="*/ 3085897 h 3445937"/>
              <a:gd name="connsiteX2-117" fmla="*/ 752331 w 752331"/>
              <a:gd name="connsiteY2-118" fmla="*/ 0 h 3445937"/>
              <a:gd name="connsiteX3-119" fmla="*/ 540060 w 752331"/>
              <a:gd name="connsiteY3-120" fmla="*/ 3085897 h 3445937"/>
              <a:gd name="connsiteX4-121" fmla="*/ 720080 w 752331"/>
              <a:gd name="connsiteY4-122" fmla="*/ 3085897 h 3445937"/>
              <a:gd name="connsiteX5-123" fmla="*/ 360040 w 752331"/>
              <a:gd name="connsiteY5-124" fmla="*/ 3445937 h 3445937"/>
              <a:gd name="connsiteX6-125" fmla="*/ 0 w 752331"/>
              <a:gd name="connsiteY6-126" fmla="*/ 3085897 h 3445937"/>
              <a:gd name="connsiteX0-127" fmla="*/ 0 w 752331"/>
              <a:gd name="connsiteY0-128" fmla="*/ 3085897 h 3445937"/>
              <a:gd name="connsiteX1-129" fmla="*/ 180020 w 752331"/>
              <a:gd name="connsiteY1-130" fmla="*/ 3085897 h 3445937"/>
              <a:gd name="connsiteX2-131" fmla="*/ 752331 w 752331"/>
              <a:gd name="connsiteY2-132" fmla="*/ 0 h 3445937"/>
              <a:gd name="connsiteX3-133" fmla="*/ 540060 w 752331"/>
              <a:gd name="connsiteY3-134" fmla="*/ 3085897 h 3445937"/>
              <a:gd name="connsiteX4-135" fmla="*/ 720080 w 752331"/>
              <a:gd name="connsiteY4-136" fmla="*/ 3085897 h 3445937"/>
              <a:gd name="connsiteX5-137" fmla="*/ 360040 w 752331"/>
              <a:gd name="connsiteY5-138" fmla="*/ 3445937 h 3445937"/>
              <a:gd name="connsiteX6-139" fmla="*/ 0 w 752331"/>
              <a:gd name="connsiteY6-140" fmla="*/ 3085897 h 3445937"/>
              <a:gd name="connsiteX0-141" fmla="*/ 0 w 752331"/>
              <a:gd name="connsiteY0-142" fmla="*/ 3085897 h 3445937"/>
              <a:gd name="connsiteX1-143" fmla="*/ 180020 w 752331"/>
              <a:gd name="connsiteY1-144" fmla="*/ 3085897 h 3445937"/>
              <a:gd name="connsiteX2-145" fmla="*/ 752331 w 752331"/>
              <a:gd name="connsiteY2-146" fmla="*/ 0 h 3445937"/>
              <a:gd name="connsiteX3-147" fmla="*/ 540060 w 752331"/>
              <a:gd name="connsiteY3-148" fmla="*/ 3085897 h 3445937"/>
              <a:gd name="connsiteX4-149" fmla="*/ 720080 w 752331"/>
              <a:gd name="connsiteY4-150" fmla="*/ 3085897 h 3445937"/>
              <a:gd name="connsiteX5-151" fmla="*/ 360040 w 752331"/>
              <a:gd name="connsiteY5-152" fmla="*/ 3445937 h 3445937"/>
              <a:gd name="connsiteX6-153" fmla="*/ 0 w 752331"/>
              <a:gd name="connsiteY6-154" fmla="*/ 3085897 h 3445937"/>
              <a:gd name="connsiteX0-155" fmla="*/ 0 w 1521214"/>
              <a:gd name="connsiteY0-156" fmla="*/ 2643005 h 3003045"/>
              <a:gd name="connsiteX1-157" fmla="*/ 180020 w 1521214"/>
              <a:gd name="connsiteY1-158" fmla="*/ 2643005 h 3003045"/>
              <a:gd name="connsiteX2-159" fmla="*/ 1521214 w 1521214"/>
              <a:gd name="connsiteY2-160" fmla="*/ 0 h 3003045"/>
              <a:gd name="connsiteX3-161" fmla="*/ 540060 w 1521214"/>
              <a:gd name="connsiteY3-162" fmla="*/ 2643005 h 3003045"/>
              <a:gd name="connsiteX4-163" fmla="*/ 720080 w 1521214"/>
              <a:gd name="connsiteY4-164" fmla="*/ 2643005 h 3003045"/>
              <a:gd name="connsiteX5-165" fmla="*/ 360040 w 1521214"/>
              <a:gd name="connsiteY5-166" fmla="*/ 3003045 h 3003045"/>
              <a:gd name="connsiteX6-167" fmla="*/ 0 w 1521214"/>
              <a:gd name="connsiteY6-168" fmla="*/ 2643005 h 3003045"/>
              <a:gd name="connsiteX0-169" fmla="*/ 0 w 1521214"/>
              <a:gd name="connsiteY0-170" fmla="*/ 2643005 h 3003045"/>
              <a:gd name="connsiteX1-171" fmla="*/ 180020 w 1521214"/>
              <a:gd name="connsiteY1-172" fmla="*/ 2643005 h 3003045"/>
              <a:gd name="connsiteX2-173" fmla="*/ 1521214 w 1521214"/>
              <a:gd name="connsiteY2-174" fmla="*/ 0 h 3003045"/>
              <a:gd name="connsiteX3-175" fmla="*/ 540060 w 1521214"/>
              <a:gd name="connsiteY3-176" fmla="*/ 2643005 h 3003045"/>
              <a:gd name="connsiteX4-177" fmla="*/ 720080 w 1521214"/>
              <a:gd name="connsiteY4-178" fmla="*/ 2643005 h 3003045"/>
              <a:gd name="connsiteX5-179" fmla="*/ 360040 w 1521214"/>
              <a:gd name="connsiteY5-180" fmla="*/ 3003045 h 3003045"/>
              <a:gd name="connsiteX6-181" fmla="*/ 0 w 1521214"/>
              <a:gd name="connsiteY6-182" fmla="*/ 2643005 h 3003045"/>
              <a:gd name="connsiteX0-183" fmla="*/ 0 w 1521214"/>
              <a:gd name="connsiteY0-184" fmla="*/ 2643005 h 3003045"/>
              <a:gd name="connsiteX1-185" fmla="*/ 180020 w 1521214"/>
              <a:gd name="connsiteY1-186" fmla="*/ 2643005 h 3003045"/>
              <a:gd name="connsiteX2-187" fmla="*/ 1521214 w 1521214"/>
              <a:gd name="connsiteY2-188" fmla="*/ 0 h 3003045"/>
              <a:gd name="connsiteX3-189" fmla="*/ 540060 w 1521214"/>
              <a:gd name="connsiteY3-190" fmla="*/ 2643005 h 3003045"/>
              <a:gd name="connsiteX4-191" fmla="*/ 720080 w 1521214"/>
              <a:gd name="connsiteY4-192" fmla="*/ 2643005 h 3003045"/>
              <a:gd name="connsiteX5-193" fmla="*/ 360040 w 1521214"/>
              <a:gd name="connsiteY5-194" fmla="*/ 3003045 h 3003045"/>
              <a:gd name="connsiteX6-195" fmla="*/ 0 w 1521214"/>
              <a:gd name="connsiteY6-196" fmla="*/ 2643005 h 3003045"/>
              <a:gd name="connsiteX0-197" fmla="*/ 0 w 1521214"/>
              <a:gd name="connsiteY0-198" fmla="*/ 2643005 h 3003045"/>
              <a:gd name="connsiteX1-199" fmla="*/ 180020 w 1521214"/>
              <a:gd name="connsiteY1-200" fmla="*/ 2643005 h 3003045"/>
              <a:gd name="connsiteX2-201" fmla="*/ 1521214 w 1521214"/>
              <a:gd name="connsiteY2-202" fmla="*/ 0 h 3003045"/>
              <a:gd name="connsiteX3-203" fmla="*/ 540060 w 1521214"/>
              <a:gd name="connsiteY3-204" fmla="*/ 2643005 h 3003045"/>
              <a:gd name="connsiteX4-205" fmla="*/ 720080 w 1521214"/>
              <a:gd name="connsiteY4-206" fmla="*/ 2643005 h 3003045"/>
              <a:gd name="connsiteX5-207" fmla="*/ 360040 w 1521214"/>
              <a:gd name="connsiteY5-208" fmla="*/ 3003045 h 3003045"/>
              <a:gd name="connsiteX6-209" fmla="*/ 0 w 1521214"/>
              <a:gd name="connsiteY6-210" fmla="*/ 2643005 h 3003045"/>
              <a:gd name="connsiteX0-211" fmla="*/ 0 w 1521214"/>
              <a:gd name="connsiteY0-212" fmla="*/ 2643005 h 3003045"/>
              <a:gd name="connsiteX1-213" fmla="*/ 180020 w 1521214"/>
              <a:gd name="connsiteY1-214" fmla="*/ 2643005 h 3003045"/>
              <a:gd name="connsiteX2-215" fmla="*/ 1521214 w 1521214"/>
              <a:gd name="connsiteY2-216" fmla="*/ 0 h 3003045"/>
              <a:gd name="connsiteX3-217" fmla="*/ 540060 w 1521214"/>
              <a:gd name="connsiteY3-218" fmla="*/ 2643005 h 3003045"/>
              <a:gd name="connsiteX4-219" fmla="*/ 720080 w 1521214"/>
              <a:gd name="connsiteY4-220" fmla="*/ 2643005 h 3003045"/>
              <a:gd name="connsiteX5-221" fmla="*/ 360040 w 1521214"/>
              <a:gd name="connsiteY5-222" fmla="*/ 3003045 h 3003045"/>
              <a:gd name="connsiteX6-223" fmla="*/ 0 w 1521214"/>
              <a:gd name="connsiteY6-224" fmla="*/ 2643005 h 3003045"/>
              <a:gd name="connsiteX0-225" fmla="*/ 0 w 1553538"/>
              <a:gd name="connsiteY0-226" fmla="*/ 2581732 h 2941772"/>
              <a:gd name="connsiteX1-227" fmla="*/ 180020 w 1553538"/>
              <a:gd name="connsiteY1-228" fmla="*/ 2581732 h 2941772"/>
              <a:gd name="connsiteX2-229" fmla="*/ 1553538 w 1553538"/>
              <a:gd name="connsiteY2-230" fmla="*/ 0 h 2941772"/>
              <a:gd name="connsiteX3-231" fmla="*/ 540060 w 1553538"/>
              <a:gd name="connsiteY3-232" fmla="*/ 2581732 h 2941772"/>
              <a:gd name="connsiteX4-233" fmla="*/ 720080 w 1553538"/>
              <a:gd name="connsiteY4-234" fmla="*/ 2581732 h 2941772"/>
              <a:gd name="connsiteX5-235" fmla="*/ 360040 w 1553538"/>
              <a:gd name="connsiteY5-236" fmla="*/ 2941772 h 2941772"/>
              <a:gd name="connsiteX6-237" fmla="*/ 0 w 1553538"/>
              <a:gd name="connsiteY6-238" fmla="*/ 2581732 h 2941772"/>
              <a:gd name="connsiteX0-239" fmla="*/ 0 w 1553538"/>
              <a:gd name="connsiteY0-240" fmla="*/ 2581732 h 2941772"/>
              <a:gd name="connsiteX1-241" fmla="*/ 180020 w 1553538"/>
              <a:gd name="connsiteY1-242" fmla="*/ 2581732 h 2941772"/>
              <a:gd name="connsiteX2-243" fmla="*/ 1553538 w 1553538"/>
              <a:gd name="connsiteY2-244" fmla="*/ 0 h 2941772"/>
              <a:gd name="connsiteX3-245" fmla="*/ 540060 w 1553538"/>
              <a:gd name="connsiteY3-246" fmla="*/ 2581732 h 2941772"/>
              <a:gd name="connsiteX4-247" fmla="*/ 720080 w 1553538"/>
              <a:gd name="connsiteY4-248" fmla="*/ 2581732 h 2941772"/>
              <a:gd name="connsiteX5-249" fmla="*/ 360040 w 1553538"/>
              <a:gd name="connsiteY5-250" fmla="*/ 2941772 h 2941772"/>
              <a:gd name="connsiteX6-251" fmla="*/ 0 w 1553538"/>
              <a:gd name="connsiteY6-252" fmla="*/ 2581732 h 2941772"/>
              <a:gd name="connsiteX0-253" fmla="*/ 0 w 1553538"/>
              <a:gd name="connsiteY0-254" fmla="*/ 2581732 h 2941772"/>
              <a:gd name="connsiteX1-255" fmla="*/ 180020 w 1553538"/>
              <a:gd name="connsiteY1-256" fmla="*/ 2581732 h 2941772"/>
              <a:gd name="connsiteX2-257" fmla="*/ 1553538 w 1553538"/>
              <a:gd name="connsiteY2-258" fmla="*/ 0 h 2941772"/>
              <a:gd name="connsiteX3-259" fmla="*/ 540060 w 1553538"/>
              <a:gd name="connsiteY3-260" fmla="*/ 2581732 h 2941772"/>
              <a:gd name="connsiteX4-261" fmla="*/ 720080 w 1553538"/>
              <a:gd name="connsiteY4-262" fmla="*/ 2581732 h 2941772"/>
              <a:gd name="connsiteX5-263" fmla="*/ 360040 w 1553538"/>
              <a:gd name="connsiteY5-264" fmla="*/ 2941772 h 2941772"/>
              <a:gd name="connsiteX6-265" fmla="*/ 0 w 1553538"/>
              <a:gd name="connsiteY6-266" fmla="*/ 2581732 h 2941772"/>
              <a:gd name="connsiteX0-267" fmla="*/ 0 w 1553538"/>
              <a:gd name="connsiteY0-268" fmla="*/ 2581732 h 2941772"/>
              <a:gd name="connsiteX1-269" fmla="*/ 180020 w 1553538"/>
              <a:gd name="connsiteY1-270" fmla="*/ 2581732 h 2941772"/>
              <a:gd name="connsiteX2-271" fmla="*/ 1553538 w 1553538"/>
              <a:gd name="connsiteY2-272" fmla="*/ 0 h 2941772"/>
              <a:gd name="connsiteX3-273" fmla="*/ 540060 w 1553538"/>
              <a:gd name="connsiteY3-274" fmla="*/ 2581732 h 2941772"/>
              <a:gd name="connsiteX4-275" fmla="*/ 720080 w 1553538"/>
              <a:gd name="connsiteY4-276" fmla="*/ 2581732 h 2941772"/>
              <a:gd name="connsiteX5-277" fmla="*/ 360040 w 1553538"/>
              <a:gd name="connsiteY5-278" fmla="*/ 2941772 h 2941772"/>
              <a:gd name="connsiteX6-279" fmla="*/ 0 w 1553538"/>
              <a:gd name="connsiteY6-280" fmla="*/ 2581732 h 2941772"/>
            </a:gdLst>
            <a:ahLst/>
            <a:cxnLst>
              <a:cxn ang="0">
                <a:pos x="connsiteX0-267" y="connsiteY0-268"/>
              </a:cxn>
              <a:cxn ang="0">
                <a:pos x="connsiteX1-269" y="connsiteY1-270"/>
              </a:cxn>
              <a:cxn ang="0">
                <a:pos x="connsiteX2-271" y="connsiteY2-272"/>
              </a:cxn>
              <a:cxn ang="0">
                <a:pos x="connsiteX3-273" y="connsiteY3-274"/>
              </a:cxn>
              <a:cxn ang="0">
                <a:pos x="connsiteX4-275" y="connsiteY4-276"/>
              </a:cxn>
              <a:cxn ang="0">
                <a:pos x="connsiteX5-277" y="connsiteY5-278"/>
              </a:cxn>
              <a:cxn ang="0">
                <a:pos x="connsiteX6-279" y="connsiteY6-280"/>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lang="zh-CN" altLang="en-US" sz="1800" dirty="0">
              <a:solidFill>
                <a:prstClr val="white"/>
              </a:solidFill>
            </a:endParaRPr>
          </a:p>
        </p:txBody>
      </p:sp>
      <p:sp>
        <p:nvSpPr>
          <p:cNvPr id="4" name="下箭头"/>
          <p:cNvSpPr/>
          <p:nvPr/>
        </p:nvSpPr>
        <p:spPr>
          <a:xfrm rot="15242877">
            <a:off x="5911720" y="3310562"/>
            <a:ext cx="1553539" cy="2941772"/>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1" fmla="*/ 0 w 720080"/>
              <a:gd name="connsiteY0-2" fmla="*/ 2808312 h 3168352"/>
              <a:gd name="connsiteX1-3" fmla="*/ 180020 w 720080"/>
              <a:gd name="connsiteY1-4" fmla="*/ 2808312 h 3168352"/>
              <a:gd name="connsiteX2-5" fmla="*/ 540060 w 720080"/>
              <a:gd name="connsiteY2-6" fmla="*/ 0 h 3168352"/>
              <a:gd name="connsiteX3-7" fmla="*/ 540060 w 720080"/>
              <a:gd name="connsiteY3-8" fmla="*/ 2808312 h 3168352"/>
              <a:gd name="connsiteX4-9" fmla="*/ 720080 w 720080"/>
              <a:gd name="connsiteY4-10" fmla="*/ 2808312 h 3168352"/>
              <a:gd name="connsiteX5-11" fmla="*/ 360040 w 720080"/>
              <a:gd name="connsiteY5-12" fmla="*/ 3168352 h 3168352"/>
              <a:gd name="connsiteX6-13" fmla="*/ 0 w 720080"/>
              <a:gd name="connsiteY6-14" fmla="*/ 2808312 h 3168352"/>
              <a:gd name="connsiteX0-15" fmla="*/ 0 w 720080"/>
              <a:gd name="connsiteY0-16" fmla="*/ 2808312 h 3168352"/>
              <a:gd name="connsiteX1-17" fmla="*/ 180020 w 720080"/>
              <a:gd name="connsiteY1-18" fmla="*/ 2808312 h 3168352"/>
              <a:gd name="connsiteX2-19" fmla="*/ 540060 w 720080"/>
              <a:gd name="connsiteY2-20" fmla="*/ 0 h 3168352"/>
              <a:gd name="connsiteX3-21" fmla="*/ 540060 w 720080"/>
              <a:gd name="connsiteY3-22" fmla="*/ 2808312 h 3168352"/>
              <a:gd name="connsiteX4-23" fmla="*/ 720080 w 720080"/>
              <a:gd name="connsiteY4-24" fmla="*/ 2808312 h 3168352"/>
              <a:gd name="connsiteX5-25" fmla="*/ 360040 w 720080"/>
              <a:gd name="connsiteY5-26" fmla="*/ 3168352 h 3168352"/>
              <a:gd name="connsiteX6-27" fmla="*/ 0 w 720080"/>
              <a:gd name="connsiteY6-28" fmla="*/ 2808312 h 3168352"/>
              <a:gd name="connsiteX0-29" fmla="*/ 0 w 720080"/>
              <a:gd name="connsiteY0-30" fmla="*/ 2808312 h 3168352"/>
              <a:gd name="connsiteX1-31" fmla="*/ 180020 w 720080"/>
              <a:gd name="connsiteY1-32" fmla="*/ 2808312 h 3168352"/>
              <a:gd name="connsiteX2-33" fmla="*/ 540060 w 720080"/>
              <a:gd name="connsiteY2-34" fmla="*/ 0 h 3168352"/>
              <a:gd name="connsiteX3-35" fmla="*/ 540060 w 720080"/>
              <a:gd name="connsiteY3-36" fmla="*/ 2808312 h 3168352"/>
              <a:gd name="connsiteX4-37" fmla="*/ 720080 w 720080"/>
              <a:gd name="connsiteY4-38" fmla="*/ 2808312 h 3168352"/>
              <a:gd name="connsiteX5-39" fmla="*/ 360040 w 720080"/>
              <a:gd name="connsiteY5-40" fmla="*/ 3168352 h 3168352"/>
              <a:gd name="connsiteX6-41" fmla="*/ 0 w 720080"/>
              <a:gd name="connsiteY6-42" fmla="*/ 2808312 h 3168352"/>
              <a:gd name="connsiteX0-43" fmla="*/ 0 w 720080"/>
              <a:gd name="connsiteY0-44" fmla="*/ 2808312 h 3168352"/>
              <a:gd name="connsiteX1-45" fmla="*/ 180020 w 720080"/>
              <a:gd name="connsiteY1-46" fmla="*/ 2808312 h 3168352"/>
              <a:gd name="connsiteX2-47" fmla="*/ 540060 w 720080"/>
              <a:gd name="connsiteY2-48" fmla="*/ 0 h 3168352"/>
              <a:gd name="connsiteX3-49" fmla="*/ 540060 w 720080"/>
              <a:gd name="connsiteY3-50" fmla="*/ 2808312 h 3168352"/>
              <a:gd name="connsiteX4-51" fmla="*/ 720080 w 720080"/>
              <a:gd name="connsiteY4-52" fmla="*/ 2808312 h 3168352"/>
              <a:gd name="connsiteX5-53" fmla="*/ 360040 w 720080"/>
              <a:gd name="connsiteY5-54" fmla="*/ 3168352 h 3168352"/>
              <a:gd name="connsiteX6-55" fmla="*/ 0 w 720080"/>
              <a:gd name="connsiteY6-56" fmla="*/ 2808312 h 3168352"/>
              <a:gd name="connsiteX0-57" fmla="*/ 0 w 720080"/>
              <a:gd name="connsiteY0-58" fmla="*/ 2808312 h 3168352"/>
              <a:gd name="connsiteX1-59" fmla="*/ 180020 w 720080"/>
              <a:gd name="connsiteY1-60" fmla="*/ 2808312 h 3168352"/>
              <a:gd name="connsiteX2-61" fmla="*/ 540060 w 720080"/>
              <a:gd name="connsiteY2-62" fmla="*/ 0 h 3168352"/>
              <a:gd name="connsiteX3-63" fmla="*/ 540060 w 720080"/>
              <a:gd name="connsiteY3-64" fmla="*/ 2808312 h 3168352"/>
              <a:gd name="connsiteX4-65" fmla="*/ 720080 w 720080"/>
              <a:gd name="connsiteY4-66" fmla="*/ 2808312 h 3168352"/>
              <a:gd name="connsiteX5-67" fmla="*/ 360040 w 720080"/>
              <a:gd name="connsiteY5-68" fmla="*/ 3168352 h 3168352"/>
              <a:gd name="connsiteX6-69" fmla="*/ 0 w 720080"/>
              <a:gd name="connsiteY6-70" fmla="*/ 2808312 h 3168352"/>
              <a:gd name="connsiteX0-71" fmla="*/ 0 w 720080"/>
              <a:gd name="connsiteY0-72" fmla="*/ 2808312 h 3168352"/>
              <a:gd name="connsiteX1-73" fmla="*/ 180020 w 720080"/>
              <a:gd name="connsiteY1-74" fmla="*/ 2808312 h 3168352"/>
              <a:gd name="connsiteX2-75" fmla="*/ 540060 w 720080"/>
              <a:gd name="connsiteY2-76" fmla="*/ 0 h 3168352"/>
              <a:gd name="connsiteX3-77" fmla="*/ 540060 w 720080"/>
              <a:gd name="connsiteY3-78" fmla="*/ 2808312 h 3168352"/>
              <a:gd name="connsiteX4-79" fmla="*/ 720080 w 720080"/>
              <a:gd name="connsiteY4-80" fmla="*/ 2808312 h 3168352"/>
              <a:gd name="connsiteX5-81" fmla="*/ 360040 w 720080"/>
              <a:gd name="connsiteY5-82" fmla="*/ 3168352 h 3168352"/>
              <a:gd name="connsiteX6-83" fmla="*/ 0 w 720080"/>
              <a:gd name="connsiteY6-84" fmla="*/ 2808312 h 3168352"/>
              <a:gd name="connsiteX0-85" fmla="*/ 0 w 720080"/>
              <a:gd name="connsiteY0-86" fmla="*/ 2808312 h 3168352"/>
              <a:gd name="connsiteX1-87" fmla="*/ 180020 w 720080"/>
              <a:gd name="connsiteY1-88" fmla="*/ 2808312 h 3168352"/>
              <a:gd name="connsiteX2-89" fmla="*/ 540060 w 720080"/>
              <a:gd name="connsiteY2-90" fmla="*/ 0 h 3168352"/>
              <a:gd name="connsiteX3-91" fmla="*/ 540060 w 720080"/>
              <a:gd name="connsiteY3-92" fmla="*/ 2808312 h 3168352"/>
              <a:gd name="connsiteX4-93" fmla="*/ 720080 w 720080"/>
              <a:gd name="connsiteY4-94" fmla="*/ 2808312 h 3168352"/>
              <a:gd name="connsiteX5-95" fmla="*/ 360040 w 720080"/>
              <a:gd name="connsiteY5-96" fmla="*/ 3168352 h 3168352"/>
              <a:gd name="connsiteX6-97" fmla="*/ 0 w 720080"/>
              <a:gd name="connsiteY6-98" fmla="*/ 2808312 h 3168352"/>
              <a:gd name="connsiteX0-99" fmla="*/ 0 w 720080"/>
              <a:gd name="connsiteY0-100" fmla="*/ 2808312 h 3168352"/>
              <a:gd name="connsiteX1-101" fmla="*/ 180020 w 720080"/>
              <a:gd name="connsiteY1-102" fmla="*/ 2808312 h 3168352"/>
              <a:gd name="connsiteX2-103" fmla="*/ 540060 w 720080"/>
              <a:gd name="connsiteY2-104" fmla="*/ 0 h 3168352"/>
              <a:gd name="connsiteX3-105" fmla="*/ 540060 w 720080"/>
              <a:gd name="connsiteY3-106" fmla="*/ 2808312 h 3168352"/>
              <a:gd name="connsiteX4-107" fmla="*/ 720080 w 720080"/>
              <a:gd name="connsiteY4-108" fmla="*/ 2808312 h 3168352"/>
              <a:gd name="connsiteX5-109" fmla="*/ 360040 w 720080"/>
              <a:gd name="connsiteY5-110" fmla="*/ 3168352 h 3168352"/>
              <a:gd name="connsiteX6-111" fmla="*/ 0 w 720080"/>
              <a:gd name="connsiteY6-112" fmla="*/ 2808312 h 3168352"/>
              <a:gd name="connsiteX0-113" fmla="*/ 0 w 752331"/>
              <a:gd name="connsiteY0-114" fmla="*/ 3085897 h 3445937"/>
              <a:gd name="connsiteX1-115" fmla="*/ 180020 w 752331"/>
              <a:gd name="connsiteY1-116" fmla="*/ 3085897 h 3445937"/>
              <a:gd name="connsiteX2-117" fmla="*/ 752331 w 752331"/>
              <a:gd name="connsiteY2-118" fmla="*/ 0 h 3445937"/>
              <a:gd name="connsiteX3-119" fmla="*/ 540060 w 752331"/>
              <a:gd name="connsiteY3-120" fmla="*/ 3085897 h 3445937"/>
              <a:gd name="connsiteX4-121" fmla="*/ 720080 w 752331"/>
              <a:gd name="connsiteY4-122" fmla="*/ 3085897 h 3445937"/>
              <a:gd name="connsiteX5-123" fmla="*/ 360040 w 752331"/>
              <a:gd name="connsiteY5-124" fmla="*/ 3445937 h 3445937"/>
              <a:gd name="connsiteX6-125" fmla="*/ 0 w 752331"/>
              <a:gd name="connsiteY6-126" fmla="*/ 3085897 h 3445937"/>
              <a:gd name="connsiteX0-127" fmla="*/ 0 w 752331"/>
              <a:gd name="connsiteY0-128" fmla="*/ 3085897 h 3445937"/>
              <a:gd name="connsiteX1-129" fmla="*/ 180020 w 752331"/>
              <a:gd name="connsiteY1-130" fmla="*/ 3085897 h 3445937"/>
              <a:gd name="connsiteX2-131" fmla="*/ 752331 w 752331"/>
              <a:gd name="connsiteY2-132" fmla="*/ 0 h 3445937"/>
              <a:gd name="connsiteX3-133" fmla="*/ 540060 w 752331"/>
              <a:gd name="connsiteY3-134" fmla="*/ 3085897 h 3445937"/>
              <a:gd name="connsiteX4-135" fmla="*/ 720080 w 752331"/>
              <a:gd name="connsiteY4-136" fmla="*/ 3085897 h 3445937"/>
              <a:gd name="connsiteX5-137" fmla="*/ 360040 w 752331"/>
              <a:gd name="connsiteY5-138" fmla="*/ 3445937 h 3445937"/>
              <a:gd name="connsiteX6-139" fmla="*/ 0 w 752331"/>
              <a:gd name="connsiteY6-140" fmla="*/ 3085897 h 3445937"/>
              <a:gd name="connsiteX0-141" fmla="*/ 0 w 752331"/>
              <a:gd name="connsiteY0-142" fmla="*/ 3085897 h 3445937"/>
              <a:gd name="connsiteX1-143" fmla="*/ 180020 w 752331"/>
              <a:gd name="connsiteY1-144" fmla="*/ 3085897 h 3445937"/>
              <a:gd name="connsiteX2-145" fmla="*/ 752331 w 752331"/>
              <a:gd name="connsiteY2-146" fmla="*/ 0 h 3445937"/>
              <a:gd name="connsiteX3-147" fmla="*/ 540060 w 752331"/>
              <a:gd name="connsiteY3-148" fmla="*/ 3085897 h 3445937"/>
              <a:gd name="connsiteX4-149" fmla="*/ 720080 w 752331"/>
              <a:gd name="connsiteY4-150" fmla="*/ 3085897 h 3445937"/>
              <a:gd name="connsiteX5-151" fmla="*/ 360040 w 752331"/>
              <a:gd name="connsiteY5-152" fmla="*/ 3445937 h 3445937"/>
              <a:gd name="connsiteX6-153" fmla="*/ 0 w 752331"/>
              <a:gd name="connsiteY6-154" fmla="*/ 3085897 h 3445937"/>
              <a:gd name="connsiteX0-155" fmla="*/ 0 w 1521214"/>
              <a:gd name="connsiteY0-156" fmla="*/ 2643005 h 3003045"/>
              <a:gd name="connsiteX1-157" fmla="*/ 180020 w 1521214"/>
              <a:gd name="connsiteY1-158" fmla="*/ 2643005 h 3003045"/>
              <a:gd name="connsiteX2-159" fmla="*/ 1521214 w 1521214"/>
              <a:gd name="connsiteY2-160" fmla="*/ 0 h 3003045"/>
              <a:gd name="connsiteX3-161" fmla="*/ 540060 w 1521214"/>
              <a:gd name="connsiteY3-162" fmla="*/ 2643005 h 3003045"/>
              <a:gd name="connsiteX4-163" fmla="*/ 720080 w 1521214"/>
              <a:gd name="connsiteY4-164" fmla="*/ 2643005 h 3003045"/>
              <a:gd name="connsiteX5-165" fmla="*/ 360040 w 1521214"/>
              <a:gd name="connsiteY5-166" fmla="*/ 3003045 h 3003045"/>
              <a:gd name="connsiteX6-167" fmla="*/ 0 w 1521214"/>
              <a:gd name="connsiteY6-168" fmla="*/ 2643005 h 3003045"/>
              <a:gd name="connsiteX0-169" fmla="*/ 0 w 1521214"/>
              <a:gd name="connsiteY0-170" fmla="*/ 2643005 h 3003045"/>
              <a:gd name="connsiteX1-171" fmla="*/ 180020 w 1521214"/>
              <a:gd name="connsiteY1-172" fmla="*/ 2643005 h 3003045"/>
              <a:gd name="connsiteX2-173" fmla="*/ 1521214 w 1521214"/>
              <a:gd name="connsiteY2-174" fmla="*/ 0 h 3003045"/>
              <a:gd name="connsiteX3-175" fmla="*/ 540060 w 1521214"/>
              <a:gd name="connsiteY3-176" fmla="*/ 2643005 h 3003045"/>
              <a:gd name="connsiteX4-177" fmla="*/ 720080 w 1521214"/>
              <a:gd name="connsiteY4-178" fmla="*/ 2643005 h 3003045"/>
              <a:gd name="connsiteX5-179" fmla="*/ 360040 w 1521214"/>
              <a:gd name="connsiteY5-180" fmla="*/ 3003045 h 3003045"/>
              <a:gd name="connsiteX6-181" fmla="*/ 0 w 1521214"/>
              <a:gd name="connsiteY6-182" fmla="*/ 2643005 h 3003045"/>
              <a:gd name="connsiteX0-183" fmla="*/ 0 w 1521214"/>
              <a:gd name="connsiteY0-184" fmla="*/ 2643005 h 3003045"/>
              <a:gd name="connsiteX1-185" fmla="*/ 180020 w 1521214"/>
              <a:gd name="connsiteY1-186" fmla="*/ 2643005 h 3003045"/>
              <a:gd name="connsiteX2-187" fmla="*/ 1521214 w 1521214"/>
              <a:gd name="connsiteY2-188" fmla="*/ 0 h 3003045"/>
              <a:gd name="connsiteX3-189" fmla="*/ 540060 w 1521214"/>
              <a:gd name="connsiteY3-190" fmla="*/ 2643005 h 3003045"/>
              <a:gd name="connsiteX4-191" fmla="*/ 720080 w 1521214"/>
              <a:gd name="connsiteY4-192" fmla="*/ 2643005 h 3003045"/>
              <a:gd name="connsiteX5-193" fmla="*/ 360040 w 1521214"/>
              <a:gd name="connsiteY5-194" fmla="*/ 3003045 h 3003045"/>
              <a:gd name="connsiteX6-195" fmla="*/ 0 w 1521214"/>
              <a:gd name="connsiteY6-196" fmla="*/ 2643005 h 3003045"/>
              <a:gd name="connsiteX0-197" fmla="*/ 0 w 1521214"/>
              <a:gd name="connsiteY0-198" fmla="*/ 2643005 h 3003045"/>
              <a:gd name="connsiteX1-199" fmla="*/ 180020 w 1521214"/>
              <a:gd name="connsiteY1-200" fmla="*/ 2643005 h 3003045"/>
              <a:gd name="connsiteX2-201" fmla="*/ 1521214 w 1521214"/>
              <a:gd name="connsiteY2-202" fmla="*/ 0 h 3003045"/>
              <a:gd name="connsiteX3-203" fmla="*/ 540060 w 1521214"/>
              <a:gd name="connsiteY3-204" fmla="*/ 2643005 h 3003045"/>
              <a:gd name="connsiteX4-205" fmla="*/ 720080 w 1521214"/>
              <a:gd name="connsiteY4-206" fmla="*/ 2643005 h 3003045"/>
              <a:gd name="connsiteX5-207" fmla="*/ 360040 w 1521214"/>
              <a:gd name="connsiteY5-208" fmla="*/ 3003045 h 3003045"/>
              <a:gd name="connsiteX6-209" fmla="*/ 0 w 1521214"/>
              <a:gd name="connsiteY6-210" fmla="*/ 2643005 h 3003045"/>
              <a:gd name="connsiteX0-211" fmla="*/ 0 w 1521214"/>
              <a:gd name="connsiteY0-212" fmla="*/ 2643005 h 3003045"/>
              <a:gd name="connsiteX1-213" fmla="*/ 180020 w 1521214"/>
              <a:gd name="connsiteY1-214" fmla="*/ 2643005 h 3003045"/>
              <a:gd name="connsiteX2-215" fmla="*/ 1521214 w 1521214"/>
              <a:gd name="connsiteY2-216" fmla="*/ 0 h 3003045"/>
              <a:gd name="connsiteX3-217" fmla="*/ 540060 w 1521214"/>
              <a:gd name="connsiteY3-218" fmla="*/ 2643005 h 3003045"/>
              <a:gd name="connsiteX4-219" fmla="*/ 720080 w 1521214"/>
              <a:gd name="connsiteY4-220" fmla="*/ 2643005 h 3003045"/>
              <a:gd name="connsiteX5-221" fmla="*/ 360040 w 1521214"/>
              <a:gd name="connsiteY5-222" fmla="*/ 3003045 h 3003045"/>
              <a:gd name="connsiteX6-223" fmla="*/ 0 w 1521214"/>
              <a:gd name="connsiteY6-224" fmla="*/ 2643005 h 3003045"/>
              <a:gd name="connsiteX0-225" fmla="*/ 0 w 1553538"/>
              <a:gd name="connsiteY0-226" fmla="*/ 2581732 h 2941772"/>
              <a:gd name="connsiteX1-227" fmla="*/ 180020 w 1553538"/>
              <a:gd name="connsiteY1-228" fmla="*/ 2581732 h 2941772"/>
              <a:gd name="connsiteX2-229" fmla="*/ 1553538 w 1553538"/>
              <a:gd name="connsiteY2-230" fmla="*/ 0 h 2941772"/>
              <a:gd name="connsiteX3-231" fmla="*/ 540060 w 1553538"/>
              <a:gd name="connsiteY3-232" fmla="*/ 2581732 h 2941772"/>
              <a:gd name="connsiteX4-233" fmla="*/ 720080 w 1553538"/>
              <a:gd name="connsiteY4-234" fmla="*/ 2581732 h 2941772"/>
              <a:gd name="connsiteX5-235" fmla="*/ 360040 w 1553538"/>
              <a:gd name="connsiteY5-236" fmla="*/ 2941772 h 2941772"/>
              <a:gd name="connsiteX6-237" fmla="*/ 0 w 1553538"/>
              <a:gd name="connsiteY6-238" fmla="*/ 2581732 h 2941772"/>
              <a:gd name="connsiteX0-239" fmla="*/ 0 w 1553538"/>
              <a:gd name="connsiteY0-240" fmla="*/ 2581732 h 2941772"/>
              <a:gd name="connsiteX1-241" fmla="*/ 180020 w 1553538"/>
              <a:gd name="connsiteY1-242" fmla="*/ 2581732 h 2941772"/>
              <a:gd name="connsiteX2-243" fmla="*/ 1553538 w 1553538"/>
              <a:gd name="connsiteY2-244" fmla="*/ 0 h 2941772"/>
              <a:gd name="connsiteX3-245" fmla="*/ 540060 w 1553538"/>
              <a:gd name="connsiteY3-246" fmla="*/ 2581732 h 2941772"/>
              <a:gd name="connsiteX4-247" fmla="*/ 720080 w 1553538"/>
              <a:gd name="connsiteY4-248" fmla="*/ 2581732 h 2941772"/>
              <a:gd name="connsiteX5-249" fmla="*/ 360040 w 1553538"/>
              <a:gd name="connsiteY5-250" fmla="*/ 2941772 h 2941772"/>
              <a:gd name="connsiteX6-251" fmla="*/ 0 w 1553538"/>
              <a:gd name="connsiteY6-252" fmla="*/ 2581732 h 2941772"/>
              <a:gd name="connsiteX0-253" fmla="*/ 0 w 1553538"/>
              <a:gd name="connsiteY0-254" fmla="*/ 2581732 h 2941772"/>
              <a:gd name="connsiteX1-255" fmla="*/ 180020 w 1553538"/>
              <a:gd name="connsiteY1-256" fmla="*/ 2581732 h 2941772"/>
              <a:gd name="connsiteX2-257" fmla="*/ 1553538 w 1553538"/>
              <a:gd name="connsiteY2-258" fmla="*/ 0 h 2941772"/>
              <a:gd name="connsiteX3-259" fmla="*/ 540060 w 1553538"/>
              <a:gd name="connsiteY3-260" fmla="*/ 2581732 h 2941772"/>
              <a:gd name="connsiteX4-261" fmla="*/ 720080 w 1553538"/>
              <a:gd name="connsiteY4-262" fmla="*/ 2581732 h 2941772"/>
              <a:gd name="connsiteX5-263" fmla="*/ 360040 w 1553538"/>
              <a:gd name="connsiteY5-264" fmla="*/ 2941772 h 2941772"/>
              <a:gd name="connsiteX6-265" fmla="*/ 0 w 1553538"/>
              <a:gd name="connsiteY6-266" fmla="*/ 2581732 h 2941772"/>
              <a:gd name="connsiteX0-267" fmla="*/ 0 w 1553538"/>
              <a:gd name="connsiteY0-268" fmla="*/ 2581732 h 2941772"/>
              <a:gd name="connsiteX1-269" fmla="*/ 180020 w 1553538"/>
              <a:gd name="connsiteY1-270" fmla="*/ 2581732 h 2941772"/>
              <a:gd name="connsiteX2-271" fmla="*/ 1553538 w 1553538"/>
              <a:gd name="connsiteY2-272" fmla="*/ 0 h 2941772"/>
              <a:gd name="connsiteX3-273" fmla="*/ 540060 w 1553538"/>
              <a:gd name="connsiteY3-274" fmla="*/ 2581732 h 2941772"/>
              <a:gd name="connsiteX4-275" fmla="*/ 720080 w 1553538"/>
              <a:gd name="connsiteY4-276" fmla="*/ 2581732 h 2941772"/>
              <a:gd name="connsiteX5-277" fmla="*/ 360040 w 1553538"/>
              <a:gd name="connsiteY5-278" fmla="*/ 2941772 h 2941772"/>
              <a:gd name="connsiteX6-279" fmla="*/ 0 w 1553538"/>
              <a:gd name="connsiteY6-280" fmla="*/ 2581732 h 2941772"/>
            </a:gdLst>
            <a:ahLst/>
            <a:cxnLst>
              <a:cxn ang="0">
                <a:pos x="connsiteX0-267" y="connsiteY0-268"/>
              </a:cxn>
              <a:cxn ang="0">
                <a:pos x="connsiteX1-269" y="connsiteY1-270"/>
              </a:cxn>
              <a:cxn ang="0">
                <a:pos x="connsiteX2-271" y="connsiteY2-272"/>
              </a:cxn>
              <a:cxn ang="0">
                <a:pos x="connsiteX3-273" y="connsiteY3-274"/>
              </a:cxn>
              <a:cxn ang="0">
                <a:pos x="connsiteX4-275" y="connsiteY4-276"/>
              </a:cxn>
              <a:cxn ang="0">
                <a:pos x="connsiteX5-277" y="connsiteY5-278"/>
              </a:cxn>
              <a:cxn ang="0">
                <a:pos x="connsiteX6-279" y="connsiteY6-280"/>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chemeClr val="accent1">
              <a:lumMod val="60000"/>
              <a:lumOff val="4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lang="zh-CN" altLang="en-US" sz="1800" dirty="0">
              <a:solidFill>
                <a:prstClr val="white"/>
              </a:solidFill>
            </a:endParaRPr>
          </a:p>
        </p:txBody>
      </p:sp>
      <p:sp>
        <p:nvSpPr>
          <p:cNvPr id="5" name="下箭头"/>
          <p:cNvSpPr/>
          <p:nvPr/>
        </p:nvSpPr>
        <p:spPr>
          <a:xfrm rot="9466551">
            <a:off x="6270157" y="1596867"/>
            <a:ext cx="1553539" cy="2941772"/>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1" fmla="*/ 0 w 720080"/>
              <a:gd name="connsiteY0-2" fmla="*/ 2808312 h 3168352"/>
              <a:gd name="connsiteX1-3" fmla="*/ 180020 w 720080"/>
              <a:gd name="connsiteY1-4" fmla="*/ 2808312 h 3168352"/>
              <a:gd name="connsiteX2-5" fmla="*/ 540060 w 720080"/>
              <a:gd name="connsiteY2-6" fmla="*/ 0 h 3168352"/>
              <a:gd name="connsiteX3-7" fmla="*/ 540060 w 720080"/>
              <a:gd name="connsiteY3-8" fmla="*/ 2808312 h 3168352"/>
              <a:gd name="connsiteX4-9" fmla="*/ 720080 w 720080"/>
              <a:gd name="connsiteY4-10" fmla="*/ 2808312 h 3168352"/>
              <a:gd name="connsiteX5-11" fmla="*/ 360040 w 720080"/>
              <a:gd name="connsiteY5-12" fmla="*/ 3168352 h 3168352"/>
              <a:gd name="connsiteX6-13" fmla="*/ 0 w 720080"/>
              <a:gd name="connsiteY6-14" fmla="*/ 2808312 h 3168352"/>
              <a:gd name="connsiteX0-15" fmla="*/ 0 w 720080"/>
              <a:gd name="connsiteY0-16" fmla="*/ 2808312 h 3168352"/>
              <a:gd name="connsiteX1-17" fmla="*/ 180020 w 720080"/>
              <a:gd name="connsiteY1-18" fmla="*/ 2808312 h 3168352"/>
              <a:gd name="connsiteX2-19" fmla="*/ 540060 w 720080"/>
              <a:gd name="connsiteY2-20" fmla="*/ 0 h 3168352"/>
              <a:gd name="connsiteX3-21" fmla="*/ 540060 w 720080"/>
              <a:gd name="connsiteY3-22" fmla="*/ 2808312 h 3168352"/>
              <a:gd name="connsiteX4-23" fmla="*/ 720080 w 720080"/>
              <a:gd name="connsiteY4-24" fmla="*/ 2808312 h 3168352"/>
              <a:gd name="connsiteX5-25" fmla="*/ 360040 w 720080"/>
              <a:gd name="connsiteY5-26" fmla="*/ 3168352 h 3168352"/>
              <a:gd name="connsiteX6-27" fmla="*/ 0 w 720080"/>
              <a:gd name="connsiteY6-28" fmla="*/ 2808312 h 3168352"/>
              <a:gd name="connsiteX0-29" fmla="*/ 0 w 720080"/>
              <a:gd name="connsiteY0-30" fmla="*/ 2808312 h 3168352"/>
              <a:gd name="connsiteX1-31" fmla="*/ 180020 w 720080"/>
              <a:gd name="connsiteY1-32" fmla="*/ 2808312 h 3168352"/>
              <a:gd name="connsiteX2-33" fmla="*/ 540060 w 720080"/>
              <a:gd name="connsiteY2-34" fmla="*/ 0 h 3168352"/>
              <a:gd name="connsiteX3-35" fmla="*/ 540060 w 720080"/>
              <a:gd name="connsiteY3-36" fmla="*/ 2808312 h 3168352"/>
              <a:gd name="connsiteX4-37" fmla="*/ 720080 w 720080"/>
              <a:gd name="connsiteY4-38" fmla="*/ 2808312 h 3168352"/>
              <a:gd name="connsiteX5-39" fmla="*/ 360040 w 720080"/>
              <a:gd name="connsiteY5-40" fmla="*/ 3168352 h 3168352"/>
              <a:gd name="connsiteX6-41" fmla="*/ 0 w 720080"/>
              <a:gd name="connsiteY6-42" fmla="*/ 2808312 h 3168352"/>
              <a:gd name="connsiteX0-43" fmla="*/ 0 w 720080"/>
              <a:gd name="connsiteY0-44" fmla="*/ 2808312 h 3168352"/>
              <a:gd name="connsiteX1-45" fmla="*/ 180020 w 720080"/>
              <a:gd name="connsiteY1-46" fmla="*/ 2808312 h 3168352"/>
              <a:gd name="connsiteX2-47" fmla="*/ 540060 w 720080"/>
              <a:gd name="connsiteY2-48" fmla="*/ 0 h 3168352"/>
              <a:gd name="connsiteX3-49" fmla="*/ 540060 w 720080"/>
              <a:gd name="connsiteY3-50" fmla="*/ 2808312 h 3168352"/>
              <a:gd name="connsiteX4-51" fmla="*/ 720080 w 720080"/>
              <a:gd name="connsiteY4-52" fmla="*/ 2808312 h 3168352"/>
              <a:gd name="connsiteX5-53" fmla="*/ 360040 w 720080"/>
              <a:gd name="connsiteY5-54" fmla="*/ 3168352 h 3168352"/>
              <a:gd name="connsiteX6-55" fmla="*/ 0 w 720080"/>
              <a:gd name="connsiteY6-56" fmla="*/ 2808312 h 3168352"/>
              <a:gd name="connsiteX0-57" fmla="*/ 0 w 720080"/>
              <a:gd name="connsiteY0-58" fmla="*/ 2808312 h 3168352"/>
              <a:gd name="connsiteX1-59" fmla="*/ 180020 w 720080"/>
              <a:gd name="connsiteY1-60" fmla="*/ 2808312 h 3168352"/>
              <a:gd name="connsiteX2-61" fmla="*/ 540060 w 720080"/>
              <a:gd name="connsiteY2-62" fmla="*/ 0 h 3168352"/>
              <a:gd name="connsiteX3-63" fmla="*/ 540060 w 720080"/>
              <a:gd name="connsiteY3-64" fmla="*/ 2808312 h 3168352"/>
              <a:gd name="connsiteX4-65" fmla="*/ 720080 w 720080"/>
              <a:gd name="connsiteY4-66" fmla="*/ 2808312 h 3168352"/>
              <a:gd name="connsiteX5-67" fmla="*/ 360040 w 720080"/>
              <a:gd name="connsiteY5-68" fmla="*/ 3168352 h 3168352"/>
              <a:gd name="connsiteX6-69" fmla="*/ 0 w 720080"/>
              <a:gd name="connsiteY6-70" fmla="*/ 2808312 h 3168352"/>
              <a:gd name="connsiteX0-71" fmla="*/ 0 w 720080"/>
              <a:gd name="connsiteY0-72" fmla="*/ 2808312 h 3168352"/>
              <a:gd name="connsiteX1-73" fmla="*/ 180020 w 720080"/>
              <a:gd name="connsiteY1-74" fmla="*/ 2808312 h 3168352"/>
              <a:gd name="connsiteX2-75" fmla="*/ 540060 w 720080"/>
              <a:gd name="connsiteY2-76" fmla="*/ 0 h 3168352"/>
              <a:gd name="connsiteX3-77" fmla="*/ 540060 w 720080"/>
              <a:gd name="connsiteY3-78" fmla="*/ 2808312 h 3168352"/>
              <a:gd name="connsiteX4-79" fmla="*/ 720080 w 720080"/>
              <a:gd name="connsiteY4-80" fmla="*/ 2808312 h 3168352"/>
              <a:gd name="connsiteX5-81" fmla="*/ 360040 w 720080"/>
              <a:gd name="connsiteY5-82" fmla="*/ 3168352 h 3168352"/>
              <a:gd name="connsiteX6-83" fmla="*/ 0 w 720080"/>
              <a:gd name="connsiteY6-84" fmla="*/ 2808312 h 3168352"/>
              <a:gd name="connsiteX0-85" fmla="*/ 0 w 720080"/>
              <a:gd name="connsiteY0-86" fmla="*/ 2808312 h 3168352"/>
              <a:gd name="connsiteX1-87" fmla="*/ 180020 w 720080"/>
              <a:gd name="connsiteY1-88" fmla="*/ 2808312 h 3168352"/>
              <a:gd name="connsiteX2-89" fmla="*/ 540060 w 720080"/>
              <a:gd name="connsiteY2-90" fmla="*/ 0 h 3168352"/>
              <a:gd name="connsiteX3-91" fmla="*/ 540060 w 720080"/>
              <a:gd name="connsiteY3-92" fmla="*/ 2808312 h 3168352"/>
              <a:gd name="connsiteX4-93" fmla="*/ 720080 w 720080"/>
              <a:gd name="connsiteY4-94" fmla="*/ 2808312 h 3168352"/>
              <a:gd name="connsiteX5-95" fmla="*/ 360040 w 720080"/>
              <a:gd name="connsiteY5-96" fmla="*/ 3168352 h 3168352"/>
              <a:gd name="connsiteX6-97" fmla="*/ 0 w 720080"/>
              <a:gd name="connsiteY6-98" fmla="*/ 2808312 h 3168352"/>
              <a:gd name="connsiteX0-99" fmla="*/ 0 w 720080"/>
              <a:gd name="connsiteY0-100" fmla="*/ 2808312 h 3168352"/>
              <a:gd name="connsiteX1-101" fmla="*/ 180020 w 720080"/>
              <a:gd name="connsiteY1-102" fmla="*/ 2808312 h 3168352"/>
              <a:gd name="connsiteX2-103" fmla="*/ 540060 w 720080"/>
              <a:gd name="connsiteY2-104" fmla="*/ 0 h 3168352"/>
              <a:gd name="connsiteX3-105" fmla="*/ 540060 w 720080"/>
              <a:gd name="connsiteY3-106" fmla="*/ 2808312 h 3168352"/>
              <a:gd name="connsiteX4-107" fmla="*/ 720080 w 720080"/>
              <a:gd name="connsiteY4-108" fmla="*/ 2808312 h 3168352"/>
              <a:gd name="connsiteX5-109" fmla="*/ 360040 w 720080"/>
              <a:gd name="connsiteY5-110" fmla="*/ 3168352 h 3168352"/>
              <a:gd name="connsiteX6-111" fmla="*/ 0 w 720080"/>
              <a:gd name="connsiteY6-112" fmla="*/ 2808312 h 3168352"/>
              <a:gd name="connsiteX0-113" fmla="*/ 0 w 752331"/>
              <a:gd name="connsiteY0-114" fmla="*/ 3085897 h 3445937"/>
              <a:gd name="connsiteX1-115" fmla="*/ 180020 w 752331"/>
              <a:gd name="connsiteY1-116" fmla="*/ 3085897 h 3445937"/>
              <a:gd name="connsiteX2-117" fmla="*/ 752331 w 752331"/>
              <a:gd name="connsiteY2-118" fmla="*/ 0 h 3445937"/>
              <a:gd name="connsiteX3-119" fmla="*/ 540060 w 752331"/>
              <a:gd name="connsiteY3-120" fmla="*/ 3085897 h 3445937"/>
              <a:gd name="connsiteX4-121" fmla="*/ 720080 w 752331"/>
              <a:gd name="connsiteY4-122" fmla="*/ 3085897 h 3445937"/>
              <a:gd name="connsiteX5-123" fmla="*/ 360040 w 752331"/>
              <a:gd name="connsiteY5-124" fmla="*/ 3445937 h 3445937"/>
              <a:gd name="connsiteX6-125" fmla="*/ 0 w 752331"/>
              <a:gd name="connsiteY6-126" fmla="*/ 3085897 h 3445937"/>
              <a:gd name="connsiteX0-127" fmla="*/ 0 w 752331"/>
              <a:gd name="connsiteY0-128" fmla="*/ 3085897 h 3445937"/>
              <a:gd name="connsiteX1-129" fmla="*/ 180020 w 752331"/>
              <a:gd name="connsiteY1-130" fmla="*/ 3085897 h 3445937"/>
              <a:gd name="connsiteX2-131" fmla="*/ 752331 w 752331"/>
              <a:gd name="connsiteY2-132" fmla="*/ 0 h 3445937"/>
              <a:gd name="connsiteX3-133" fmla="*/ 540060 w 752331"/>
              <a:gd name="connsiteY3-134" fmla="*/ 3085897 h 3445937"/>
              <a:gd name="connsiteX4-135" fmla="*/ 720080 w 752331"/>
              <a:gd name="connsiteY4-136" fmla="*/ 3085897 h 3445937"/>
              <a:gd name="connsiteX5-137" fmla="*/ 360040 w 752331"/>
              <a:gd name="connsiteY5-138" fmla="*/ 3445937 h 3445937"/>
              <a:gd name="connsiteX6-139" fmla="*/ 0 w 752331"/>
              <a:gd name="connsiteY6-140" fmla="*/ 3085897 h 3445937"/>
              <a:gd name="connsiteX0-141" fmla="*/ 0 w 752331"/>
              <a:gd name="connsiteY0-142" fmla="*/ 3085897 h 3445937"/>
              <a:gd name="connsiteX1-143" fmla="*/ 180020 w 752331"/>
              <a:gd name="connsiteY1-144" fmla="*/ 3085897 h 3445937"/>
              <a:gd name="connsiteX2-145" fmla="*/ 752331 w 752331"/>
              <a:gd name="connsiteY2-146" fmla="*/ 0 h 3445937"/>
              <a:gd name="connsiteX3-147" fmla="*/ 540060 w 752331"/>
              <a:gd name="connsiteY3-148" fmla="*/ 3085897 h 3445937"/>
              <a:gd name="connsiteX4-149" fmla="*/ 720080 w 752331"/>
              <a:gd name="connsiteY4-150" fmla="*/ 3085897 h 3445937"/>
              <a:gd name="connsiteX5-151" fmla="*/ 360040 w 752331"/>
              <a:gd name="connsiteY5-152" fmla="*/ 3445937 h 3445937"/>
              <a:gd name="connsiteX6-153" fmla="*/ 0 w 752331"/>
              <a:gd name="connsiteY6-154" fmla="*/ 3085897 h 3445937"/>
              <a:gd name="connsiteX0-155" fmla="*/ 0 w 1521214"/>
              <a:gd name="connsiteY0-156" fmla="*/ 2643005 h 3003045"/>
              <a:gd name="connsiteX1-157" fmla="*/ 180020 w 1521214"/>
              <a:gd name="connsiteY1-158" fmla="*/ 2643005 h 3003045"/>
              <a:gd name="connsiteX2-159" fmla="*/ 1521214 w 1521214"/>
              <a:gd name="connsiteY2-160" fmla="*/ 0 h 3003045"/>
              <a:gd name="connsiteX3-161" fmla="*/ 540060 w 1521214"/>
              <a:gd name="connsiteY3-162" fmla="*/ 2643005 h 3003045"/>
              <a:gd name="connsiteX4-163" fmla="*/ 720080 w 1521214"/>
              <a:gd name="connsiteY4-164" fmla="*/ 2643005 h 3003045"/>
              <a:gd name="connsiteX5-165" fmla="*/ 360040 w 1521214"/>
              <a:gd name="connsiteY5-166" fmla="*/ 3003045 h 3003045"/>
              <a:gd name="connsiteX6-167" fmla="*/ 0 w 1521214"/>
              <a:gd name="connsiteY6-168" fmla="*/ 2643005 h 3003045"/>
              <a:gd name="connsiteX0-169" fmla="*/ 0 w 1521214"/>
              <a:gd name="connsiteY0-170" fmla="*/ 2643005 h 3003045"/>
              <a:gd name="connsiteX1-171" fmla="*/ 180020 w 1521214"/>
              <a:gd name="connsiteY1-172" fmla="*/ 2643005 h 3003045"/>
              <a:gd name="connsiteX2-173" fmla="*/ 1521214 w 1521214"/>
              <a:gd name="connsiteY2-174" fmla="*/ 0 h 3003045"/>
              <a:gd name="connsiteX3-175" fmla="*/ 540060 w 1521214"/>
              <a:gd name="connsiteY3-176" fmla="*/ 2643005 h 3003045"/>
              <a:gd name="connsiteX4-177" fmla="*/ 720080 w 1521214"/>
              <a:gd name="connsiteY4-178" fmla="*/ 2643005 h 3003045"/>
              <a:gd name="connsiteX5-179" fmla="*/ 360040 w 1521214"/>
              <a:gd name="connsiteY5-180" fmla="*/ 3003045 h 3003045"/>
              <a:gd name="connsiteX6-181" fmla="*/ 0 w 1521214"/>
              <a:gd name="connsiteY6-182" fmla="*/ 2643005 h 3003045"/>
              <a:gd name="connsiteX0-183" fmla="*/ 0 w 1521214"/>
              <a:gd name="connsiteY0-184" fmla="*/ 2643005 h 3003045"/>
              <a:gd name="connsiteX1-185" fmla="*/ 180020 w 1521214"/>
              <a:gd name="connsiteY1-186" fmla="*/ 2643005 h 3003045"/>
              <a:gd name="connsiteX2-187" fmla="*/ 1521214 w 1521214"/>
              <a:gd name="connsiteY2-188" fmla="*/ 0 h 3003045"/>
              <a:gd name="connsiteX3-189" fmla="*/ 540060 w 1521214"/>
              <a:gd name="connsiteY3-190" fmla="*/ 2643005 h 3003045"/>
              <a:gd name="connsiteX4-191" fmla="*/ 720080 w 1521214"/>
              <a:gd name="connsiteY4-192" fmla="*/ 2643005 h 3003045"/>
              <a:gd name="connsiteX5-193" fmla="*/ 360040 w 1521214"/>
              <a:gd name="connsiteY5-194" fmla="*/ 3003045 h 3003045"/>
              <a:gd name="connsiteX6-195" fmla="*/ 0 w 1521214"/>
              <a:gd name="connsiteY6-196" fmla="*/ 2643005 h 3003045"/>
              <a:gd name="connsiteX0-197" fmla="*/ 0 w 1521214"/>
              <a:gd name="connsiteY0-198" fmla="*/ 2643005 h 3003045"/>
              <a:gd name="connsiteX1-199" fmla="*/ 180020 w 1521214"/>
              <a:gd name="connsiteY1-200" fmla="*/ 2643005 h 3003045"/>
              <a:gd name="connsiteX2-201" fmla="*/ 1521214 w 1521214"/>
              <a:gd name="connsiteY2-202" fmla="*/ 0 h 3003045"/>
              <a:gd name="connsiteX3-203" fmla="*/ 540060 w 1521214"/>
              <a:gd name="connsiteY3-204" fmla="*/ 2643005 h 3003045"/>
              <a:gd name="connsiteX4-205" fmla="*/ 720080 w 1521214"/>
              <a:gd name="connsiteY4-206" fmla="*/ 2643005 h 3003045"/>
              <a:gd name="connsiteX5-207" fmla="*/ 360040 w 1521214"/>
              <a:gd name="connsiteY5-208" fmla="*/ 3003045 h 3003045"/>
              <a:gd name="connsiteX6-209" fmla="*/ 0 w 1521214"/>
              <a:gd name="connsiteY6-210" fmla="*/ 2643005 h 3003045"/>
              <a:gd name="connsiteX0-211" fmla="*/ 0 w 1521214"/>
              <a:gd name="connsiteY0-212" fmla="*/ 2643005 h 3003045"/>
              <a:gd name="connsiteX1-213" fmla="*/ 180020 w 1521214"/>
              <a:gd name="connsiteY1-214" fmla="*/ 2643005 h 3003045"/>
              <a:gd name="connsiteX2-215" fmla="*/ 1521214 w 1521214"/>
              <a:gd name="connsiteY2-216" fmla="*/ 0 h 3003045"/>
              <a:gd name="connsiteX3-217" fmla="*/ 540060 w 1521214"/>
              <a:gd name="connsiteY3-218" fmla="*/ 2643005 h 3003045"/>
              <a:gd name="connsiteX4-219" fmla="*/ 720080 w 1521214"/>
              <a:gd name="connsiteY4-220" fmla="*/ 2643005 h 3003045"/>
              <a:gd name="connsiteX5-221" fmla="*/ 360040 w 1521214"/>
              <a:gd name="connsiteY5-222" fmla="*/ 3003045 h 3003045"/>
              <a:gd name="connsiteX6-223" fmla="*/ 0 w 1521214"/>
              <a:gd name="connsiteY6-224" fmla="*/ 2643005 h 3003045"/>
              <a:gd name="connsiteX0-225" fmla="*/ 0 w 1553538"/>
              <a:gd name="connsiteY0-226" fmla="*/ 2581732 h 2941772"/>
              <a:gd name="connsiteX1-227" fmla="*/ 180020 w 1553538"/>
              <a:gd name="connsiteY1-228" fmla="*/ 2581732 h 2941772"/>
              <a:gd name="connsiteX2-229" fmla="*/ 1553538 w 1553538"/>
              <a:gd name="connsiteY2-230" fmla="*/ 0 h 2941772"/>
              <a:gd name="connsiteX3-231" fmla="*/ 540060 w 1553538"/>
              <a:gd name="connsiteY3-232" fmla="*/ 2581732 h 2941772"/>
              <a:gd name="connsiteX4-233" fmla="*/ 720080 w 1553538"/>
              <a:gd name="connsiteY4-234" fmla="*/ 2581732 h 2941772"/>
              <a:gd name="connsiteX5-235" fmla="*/ 360040 w 1553538"/>
              <a:gd name="connsiteY5-236" fmla="*/ 2941772 h 2941772"/>
              <a:gd name="connsiteX6-237" fmla="*/ 0 w 1553538"/>
              <a:gd name="connsiteY6-238" fmla="*/ 2581732 h 2941772"/>
              <a:gd name="connsiteX0-239" fmla="*/ 0 w 1553538"/>
              <a:gd name="connsiteY0-240" fmla="*/ 2581732 h 2941772"/>
              <a:gd name="connsiteX1-241" fmla="*/ 180020 w 1553538"/>
              <a:gd name="connsiteY1-242" fmla="*/ 2581732 h 2941772"/>
              <a:gd name="connsiteX2-243" fmla="*/ 1553538 w 1553538"/>
              <a:gd name="connsiteY2-244" fmla="*/ 0 h 2941772"/>
              <a:gd name="connsiteX3-245" fmla="*/ 540060 w 1553538"/>
              <a:gd name="connsiteY3-246" fmla="*/ 2581732 h 2941772"/>
              <a:gd name="connsiteX4-247" fmla="*/ 720080 w 1553538"/>
              <a:gd name="connsiteY4-248" fmla="*/ 2581732 h 2941772"/>
              <a:gd name="connsiteX5-249" fmla="*/ 360040 w 1553538"/>
              <a:gd name="connsiteY5-250" fmla="*/ 2941772 h 2941772"/>
              <a:gd name="connsiteX6-251" fmla="*/ 0 w 1553538"/>
              <a:gd name="connsiteY6-252" fmla="*/ 2581732 h 2941772"/>
              <a:gd name="connsiteX0-253" fmla="*/ 0 w 1553538"/>
              <a:gd name="connsiteY0-254" fmla="*/ 2581732 h 2941772"/>
              <a:gd name="connsiteX1-255" fmla="*/ 180020 w 1553538"/>
              <a:gd name="connsiteY1-256" fmla="*/ 2581732 h 2941772"/>
              <a:gd name="connsiteX2-257" fmla="*/ 1553538 w 1553538"/>
              <a:gd name="connsiteY2-258" fmla="*/ 0 h 2941772"/>
              <a:gd name="connsiteX3-259" fmla="*/ 540060 w 1553538"/>
              <a:gd name="connsiteY3-260" fmla="*/ 2581732 h 2941772"/>
              <a:gd name="connsiteX4-261" fmla="*/ 720080 w 1553538"/>
              <a:gd name="connsiteY4-262" fmla="*/ 2581732 h 2941772"/>
              <a:gd name="connsiteX5-263" fmla="*/ 360040 w 1553538"/>
              <a:gd name="connsiteY5-264" fmla="*/ 2941772 h 2941772"/>
              <a:gd name="connsiteX6-265" fmla="*/ 0 w 1553538"/>
              <a:gd name="connsiteY6-266" fmla="*/ 2581732 h 2941772"/>
              <a:gd name="connsiteX0-267" fmla="*/ 0 w 1553538"/>
              <a:gd name="connsiteY0-268" fmla="*/ 2581732 h 2941772"/>
              <a:gd name="connsiteX1-269" fmla="*/ 180020 w 1553538"/>
              <a:gd name="connsiteY1-270" fmla="*/ 2581732 h 2941772"/>
              <a:gd name="connsiteX2-271" fmla="*/ 1553538 w 1553538"/>
              <a:gd name="connsiteY2-272" fmla="*/ 0 h 2941772"/>
              <a:gd name="connsiteX3-273" fmla="*/ 540060 w 1553538"/>
              <a:gd name="connsiteY3-274" fmla="*/ 2581732 h 2941772"/>
              <a:gd name="connsiteX4-275" fmla="*/ 720080 w 1553538"/>
              <a:gd name="connsiteY4-276" fmla="*/ 2581732 h 2941772"/>
              <a:gd name="connsiteX5-277" fmla="*/ 360040 w 1553538"/>
              <a:gd name="connsiteY5-278" fmla="*/ 2941772 h 2941772"/>
              <a:gd name="connsiteX6-279" fmla="*/ 0 w 1553538"/>
              <a:gd name="connsiteY6-280" fmla="*/ 2581732 h 2941772"/>
            </a:gdLst>
            <a:ahLst/>
            <a:cxnLst>
              <a:cxn ang="0">
                <a:pos x="connsiteX0-267" y="connsiteY0-268"/>
              </a:cxn>
              <a:cxn ang="0">
                <a:pos x="connsiteX1-269" y="connsiteY1-270"/>
              </a:cxn>
              <a:cxn ang="0">
                <a:pos x="connsiteX2-271" y="connsiteY2-272"/>
              </a:cxn>
              <a:cxn ang="0">
                <a:pos x="connsiteX3-273" y="connsiteY3-274"/>
              </a:cxn>
              <a:cxn ang="0">
                <a:pos x="connsiteX4-275" y="connsiteY4-276"/>
              </a:cxn>
              <a:cxn ang="0">
                <a:pos x="connsiteX5-277" y="connsiteY5-278"/>
              </a:cxn>
              <a:cxn ang="0">
                <a:pos x="connsiteX6-279" y="connsiteY6-280"/>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lang="zh-CN" altLang="en-US" sz="1800" dirty="0">
              <a:solidFill>
                <a:prstClr val="white"/>
              </a:solidFill>
            </a:endParaRPr>
          </a:p>
        </p:txBody>
      </p:sp>
      <p:sp>
        <p:nvSpPr>
          <p:cNvPr id="12" name="椭圆"/>
          <p:cNvSpPr/>
          <p:nvPr/>
        </p:nvSpPr>
        <p:spPr>
          <a:xfrm>
            <a:off x="4892012" y="2512779"/>
            <a:ext cx="2407977" cy="2407977"/>
          </a:xfrm>
          <a:prstGeom prst="ellipse">
            <a:avLst/>
          </a:prstGeom>
          <a:ln w="152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5" name="文本"/>
          <p:cNvSpPr/>
          <p:nvPr/>
        </p:nvSpPr>
        <p:spPr>
          <a:xfrm>
            <a:off x="5122820" y="3851542"/>
            <a:ext cx="1946367" cy="400110"/>
          </a:xfrm>
          <a:prstGeom prst="rect">
            <a:avLst/>
          </a:prstGeom>
        </p:spPr>
        <p:txBody>
          <a:bodyPr wrap="none">
            <a:spAutoFit/>
          </a:bodyPr>
          <a:lstStyle/>
          <a:p>
            <a:pPr algn="ctr" defTabSz="914400" eaLnBrk="1" fontAlgn="auto" hangingPunct="1">
              <a:spcBef>
                <a:spcPts val="0"/>
              </a:spcBef>
              <a:spcAft>
                <a:spcPts val="0"/>
              </a:spcAft>
            </a:pPr>
            <a:r>
              <a:rPr lang="es-ES" altLang="zh-CN" sz="2000" b="1" spc="250" dirty="0" smtClean="0">
                <a:solidFill>
                  <a:prstClr val="white"/>
                </a:solidFill>
                <a:latin typeface="微软雅黑"/>
                <a:ea typeface="微软雅黑"/>
                <a:sym typeface="+mn-ea"/>
              </a:rPr>
              <a:t>Específicos</a:t>
            </a:r>
            <a:endParaRPr lang="zh-CN" altLang="en-US" sz="2000" b="1" spc="250" dirty="0">
              <a:solidFill>
                <a:prstClr val="white"/>
              </a:solidFill>
              <a:latin typeface="微软雅黑"/>
              <a:ea typeface="微软雅黑"/>
            </a:endParaRPr>
          </a:p>
        </p:txBody>
      </p:sp>
      <p:sp>
        <p:nvSpPr>
          <p:cNvPr id="16" name="文本"/>
          <p:cNvSpPr/>
          <p:nvPr/>
        </p:nvSpPr>
        <p:spPr>
          <a:xfrm>
            <a:off x="360608" y="2512779"/>
            <a:ext cx="3285945" cy="1200329"/>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smtClean="0">
                <a:solidFill>
                  <a:srgbClr val="0C0C0C"/>
                </a:solidFill>
                <a:latin typeface="微软雅黑"/>
                <a:ea typeface="微软雅黑"/>
                <a:sym typeface="+mn-ea"/>
              </a:rPr>
              <a:t>Promocionar </a:t>
            </a:r>
            <a:r>
              <a:rPr lang="es-ES" altLang="zh-CN" sz="1200" spc="150" dirty="0">
                <a:solidFill>
                  <a:srgbClr val="0C0C0C"/>
                </a:solidFill>
                <a:latin typeface="微软雅黑"/>
                <a:ea typeface="微软雅黑"/>
                <a:sym typeface="+mn-ea"/>
              </a:rPr>
              <a:t>los distintos servicios con los que cuenta la empresa para maximizar sus ingresos</a:t>
            </a:r>
            <a:endParaRPr lang="zh-CN" altLang="en-US" sz="1200" spc="150" dirty="0">
              <a:solidFill>
                <a:srgbClr val="0C0C0C"/>
              </a:solidFill>
              <a:latin typeface="微软雅黑"/>
              <a:ea typeface="微软雅黑"/>
            </a:endParaRPr>
          </a:p>
        </p:txBody>
      </p:sp>
      <p:sp>
        <p:nvSpPr>
          <p:cNvPr id="17" name="文本"/>
          <p:cNvSpPr/>
          <p:nvPr/>
        </p:nvSpPr>
        <p:spPr>
          <a:xfrm>
            <a:off x="33778" y="2066503"/>
            <a:ext cx="1795556" cy="446276"/>
          </a:xfrm>
          <a:prstGeom prst="rect">
            <a:avLst/>
          </a:prstGeom>
        </p:spPr>
        <p:txBody>
          <a:bodyPr wrap="none">
            <a:spAutoFit/>
          </a:bodyPr>
          <a:lstStyle/>
          <a:p>
            <a:pPr algn="ctr" defTabSz="914400" eaLnBrk="1" fontAlgn="auto" hangingPunct="1">
              <a:spcBef>
                <a:spcPts val="0"/>
              </a:spcBef>
              <a:spcAft>
                <a:spcPts val="0"/>
              </a:spcAft>
            </a:pPr>
            <a:r>
              <a:rPr lang="es-ES" altLang="zh-CN" sz="2300" b="1" spc="250" dirty="0" smtClean="0">
                <a:solidFill>
                  <a:srgbClr val="2462AE"/>
                </a:solidFill>
                <a:latin typeface="微软雅黑"/>
                <a:ea typeface="微软雅黑"/>
                <a:sym typeface="+mn-ea"/>
              </a:rPr>
              <a:t>Servicios</a:t>
            </a:r>
            <a:endParaRPr lang="zh-CN" altLang="en-US" sz="2300" b="1" spc="250" dirty="0">
              <a:solidFill>
                <a:srgbClr val="2462AE"/>
              </a:solidFill>
              <a:latin typeface="微软雅黑"/>
              <a:ea typeface="微软雅黑"/>
            </a:endParaRPr>
          </a:p>
        </p:txBody>
      </p:sp>
      <p:sp>
        <p:nvSpPr>
          <p:cNvPr id="18" name="文本"/>
          <p:cNvSpPr/>
          <p:nvPr/>
        </p:nvSpPr>
        <p:spPr>
          <a:xfrm>
            <a:off x="685232" y="5511514"/>
            <a:ext cx="3620191" cy="1167692"/>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smtClean="0">
                <a:solidFill>
                  <a:srgbClr val="0C0C0C"/>
                </a:solidFill>
                <a:latin typeface="微软雅黑"/>
                <a:ea typeface="微软雅黑"/>
                <a:sym typeface="+mn-ea"/>
              </a:rPr>
              <a:t>Realizar </a:t>
            </a:r>
            <a:r>
              <a:rPr lang="es-ES" altLang="zh-CN" sz="1200" spc="150" dirty="0">
                <a:solidFill>
                  <a:srgbClr val="0C0C0C"/>
                </a:solidFill>
                <a:latin typeface="微软雅黑"/>
                <a:ea typeface="微软雅黑"/>
                <a:sym typeface="+mn-ea"/>
              </a:rPr>
              <a:t>un seguimiento a los clientes desde el momento que realiza una cita o consulta, hasta que contrata un servicio</a:t>
            </a:r>
            <a:endParaRPr lang="zh-CN" altLang="en-US" sz="1200" spc="150" dirty="0">
              <a:solidFill>
                <a:srgbClr val="0C0C0C"/>
              </a:solidFill>
              <a:latin typeface="微软雅黑"/>
              <a:ea typeface="微软雅黑"/>
            </a:endParaRPr>
          </a:p>
        </p:txBody>
      </p:sp>
      <p:sp>
        <p:nvSpPr>
          <p:cNvPr id="19" name="文本"/>
          <p:cNvSpPr/>
          <p:nvPr/>
        </p:nvSpPr>
        <p:spPr>
          <a:xfrm>
            <a:off x="383847" y="5065238"/>
            <a:ext cx="2413161" cy="446276"/>
          </a:xfrm>
          <a:prstGeom prst="rect">
            <a:avLst/>
          </a:prstGeom>
        </p:spPr>
        <p:txBody>
          <a:bodyPr wrap="none">
            <a:spAutoFit/>
          </a:bodyPr>
          <a:lstStyle/>
          <a:p>
            <a:pPr algn="ctr" defTabSz="914400" eaLnBrk="1" fontAlgn="auto" hangingPunct="1">
              <a:spcBef>
                <a:spcPts val="0"/>
              </a:spcBef>
              <a:spcAft>
                <a:spcPts val="0"/>
              </a:spcAft>
            </a:pPr>
            <a:r>
              <a:rPr lang="es-ES" altLang="zh-CN" sz="2300" b="1" spc="250" dirty="0" smtClean="0">
                <a:solidFill>
                  <a:srgbClr val="08BBCE"/>
                </a:solidFill>
                <a:latin typeface="微软雅黑"/>
                <a:ea typeface="微软雅黑"/>
                <a:sym typeface="+mn-ea"/>
              </a:rPr>
              <a:t>Seguimiento</a:t>
            </a:r>
            <a:endParaRPr lang="zh-CN" altLang="en-US" sz="2300" b="1" spc="250" dirty="0">
              <a:solidFill>
                <a:srgbClr val="08BBCE"/>
              </a:solidFill>
              <a:latin typeface="微软雅黑"/>
              <a:ea typeface="微软雅黑"/>
            </a:endParaRPr>
          </a:p>
        </p:txBody>
      </p:sp>
      <p:sp>
        <p:nvSpPr>
          <p:cNvPr id="20" name="文本"/>
          <p:cNvSpPr/>
          <p:nvPr/>
        </p:nvSpPr>
        <p:spPr>
          <a:xfrm>
            <a:off x="8458414" y="4920756"/>
            <a:ext cx="3583332" cy="1444691"/>
          </a:xfrm>
          <a:prstGeom prst="rect">
            <a:avLst/>
          </a:prstGeom>
          <a:noFill/>
        </p:spPr>
        <p:txBody>
          <a:bodyPr wrap="square" rtlCol="0">
            <a:spAutoFit/>
          </a:bodyPr>
          <a:lstStyle/>
          <a:p>
            <a:pPr defTabSz="914400" eaLnBrk="1" fontAlgn="auto" hangingPunct="1">
              <a:lnSpc>
                <a:spcPct val="150000"/>
              </a:lnSpc>
              <a:spcBef>
                <a:spcPts val="0"/>
              </a:spcBef>
              <a:spcAft>
                <a:spcPts val="0"/>
              </a:spcAft>
            </a:pPr>
            <a:r>
              <a:rPr lang="es-ES" altLang="zh-CN" sz="1200" spc="150" dirty="0" smtClean="0">
                <a:solidFill>
                  <a:srgbClr val="0C0C0C"/>
                </a:solidFill>
                <a:latin typeface="微软雅黑"/>
                <a:ea typeface="微软雅黑"/>
                <a:sym typeface="+mn-ea"/>
              </a:rPr>
              <a:t>Ofrecer </a:t>
            </a:r>
            <a:r>
              <a:rPr lang="es-ES" altLang="zh-CN" sz="1200" spc="150" dirty="0">
                <a:solidFill>
                  <a:srgbClr val="0C0C0C"/>
                </a:solidFill>
                <a:latin typeface="微软雅黑"/>
                <a:ea typeface="微软雅黑"/>
                <a:sym typeface="+mn-ea"/>
              </a:rPr>
              <a:t>una gestión clara de todos los contactos con los que cuenta la empresa, sean estos hoteles, dueños de transporte, guías turísticos, restaurantes, entre otros.</a:t>
            </a:r>
            <a:endParaRPr lang="zh-CN" altLang="en-US" sz="1200" spc="150" dirty="0">
              <a:solidFill>
                <a:srgbClr val="0C0C0C"/>
              </a:solidFill>
              <a:latin typeface="微软雅黑"/>
              <a:ea typeface="微软雅黑"/>
            </a:endParaRPr>
          </a:p>
        </p:txBody>
      </p:sp>
      <p:sp>
        <p:nvSpPr>
          <p:cNvPr id="21" name="文本"/>
          <p:cNvSpPr/>
          <p:nvPr/>
        </p:nvSpPr>
        <p:spPr>
          <a:xfrm>
            <a:off x="8240853" y="4432676"/>
            <a:ext cx="1961114" cy="446276"/>
          </a:xfrm>
          <a:prstGeom prst="rect">
            <a:avLst/>
          </a:prstGeom>
        </p:spPr>
        <p:txBody>
          <a:bodyPr wrap="none">
            <a:spAutoFit/>
          </a:bodyPr>
          <a:lstStyle/>
          <a:p>
            <a:pPr algn="ctr" defTabSz="914400" eaLnBrk="1" fontAlgn="auto" hangingPunct="1">
              <a:spcBef>
                <a:spcPts val="0"/>
              </a:spcBef>
              <a:spcAft>
                <a:spcPts val="0"/>
              </a:spcAft>
            </a:pPr>
            <a:r>
              <a:rPr lang="es-ES" altLang="zh-CN" sz="2300" b="1" spc="250" dirty="0" smtClean="0">
                <a:solidFill>
                  <a:srgbClr val="2462AE"/>
                </a:solidFill>
                <a:latin typeface="微软雅黑"/>
                <a:ea typeface="微软雅黑"/>
                <a:sym typeface="+mn-ea"/>
              </a:rPr>
              <a:t>Contactos</a:t>
            </a:r>
            <a:endParaRPr lang="zh-CN" altLang="en-US" sz="2300" b="1" spc="250" dirty="0">
              <a:solidFill>
                <a:srgbClr val="2462AE"/>
              </a:solidFill>
              <a:latin typeface="微软雅黑"/>
              <a:ea typeface="微软雅黑"/>
            </a:endParaRPr>
          </a:p>
        </p:txBody>
      </p:sp>
      <p:sp>
        <p:nvSpPr>
          <p:cNvPr id="22" name="文本"/>
          <p:cNvSpPr/>
          <p:nvPr/>
        </p:nvSpPr>
        <p:spPr>
          <a:xfrm>
            <a:off x="7517481" y="1278445"/>
            <a:ext cx="4674519" cy="1998689"/>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smtClean="0">
                <a:solidFill>
                  <a:srgbClr val="0C0C0C"/>
                </a:solidFill>
                <a:latin typeface="微软雅黑"/>
                <a:ea typeface="微软雅黑"/>
                <a:sym typeface="+mn-ea"/>
              </a:rPr>
              <a:t>Implementar </a:t>
            </a:r>
            <a:r>
              <a:rPr lang="es-ES" altLang="zh-CN" sz="1200" spc="150" dirty="0">
                <a:solidFill>
                  <a:srgbClr val="0C0C0C"/>
                </a:solidFill>
                <a:latin typeface="微软雅黑"/>
                <a:ea typeface="微软雅黑"/>
                <a:sym typeface="+mn-ea"/>
              </a:rPr>
              <a:t>un canal de comunicación en tiempo real entre la administración y los usuarios, de manera que reciban notificaciones de todos los paquetes turísticos y promociones vigentes, con el motivo de aumentar el flujo de personas que contratan los servicios de la empresa.</a:t>
            </a:r>
            <a:endParaRPr lang="zh-CN" altLang="en-US" sz="1200" spc="150" dirty="0">
              <a:solidFill>
                <a:srgbClr val="0C0C0C"/>
              </a:solidFill>
              <a:latin typeface="微软雅黑"/>
              <a:ea typeface="微软雅黑"/>
            </a:endParaRPr>
          </a:p>
        </p:txBody>
      </p:sp>
      <p:sp>
        <p:nvSpPr>
          <p:cNvPr id="23" name="文本"/>
          <p:cNvSpPr/>
          <p:nvPr/>
        </p:nvSpPr>
        <p:spPr>
          <a:xfrm>
            <a:off x="6492975" y="832169"/>
            <a:ext cx="4314002" cy="446276"/>
          </a:xfrm>
          <a:prstGeom prst="rect">
            <a:avLst/>
          </a:prstGeom>
        </p:spPr>
        <p:txBody>
          <a:bodyPr wrap="none">
            <a:spAutoFit/>
          </a:bodyPr>
          <a:lstStyle/>
          <a:p>
            <a:pPr algn="ctr" defTabSz="914400" eaLnBrk="1" fontAlgn="auto" hangingPunct="1">
              <a:spcBef>
                <a:spcPts val="0"/>
              </a:spcBef>
              <a:spcAft>
                <a:spcPts val="0"/>
              </a:spcAft>
            </a:pPr>
            <a:r>
              <a:rPr lang="es-ES" altLang="zh-CN" sz="2300" b="1" spc="250" dirty="0" smtClean="0">
                <a:solidFill>
                  <a:srgbClr val="08BBCE"/>
                </a:solidFill>
                <a:latin typeface="微软雅黑"/>
                <a:ea typeface="微软雅黑"/>
                <a:sym typeface="+mn-ea"/>
              </a:rPr>
              <a:t>Canal de Comunicación</a:t>
            </a:r>
            <a:endParaRPr lang="zh-CN" altLang="en-US" sz="2300" b="1" spc="250" dirty="0">
              <a:solidFill>
                <a:srgbClr val="08BBCE"/>
              </a:solidFill>
              <a:latin typeface="微软雅黑"/>
              <a:ea typeface="微软雅黑"/>
            </a:endParaRPr>
          </a:p>
        </p:txBody>
      </p:sp>
      <p:sp>
        <p:nvSpPr>
          <p:cNvPr id="6" name="标题"/>
          <p:cNvSpPr>
            <a:spLocks noGrp="1"/>
          </p:cNvSpPr>
          <p:nvPr>
            <p:ph type="body" sz="quarter" idx="10"/>
          </p:nvPr>
        </p:nvSpPr>
        <p:spPr>
          <a:xfrm>
            <a:off x="1776068" y="236948"/>
            <a:ext cx="8639865" cy="629920"/>
          </a:xfrm>
        </p:spPr>
        <p:txBody>
          <a:bodyPr/>
          <a:lstStyle/>
          <a:p>
            <a:pPr algn="ctr"/>
            <a:r>
              <a:rPr lang="en-US" altLang="zh-CN" dirty="0" err="1" smtClean="0">
                <a:solidFill>
                  <a:schemeClr val="tx1"/>
                </a:solidFill>
                <a:sym typeface="+mn-ea"/>
              </a:rPr>
              <a:t>Objetivos</a:t>
            </a:r>
            <a:r>
              <a:rPr lang="en-US" altLang="zh-CN" dirty="0" smtClean="0">
                <a:solidFill>
                  <a:schemeClr val="tx1"/>
                </a:solidFill>
                <a:sym typeface="+mn-ea"/>
              </a:rPr>
              <a:t>:</a:t>
            </a:r>
            <a:endParaRPr lang="en-US" altLang="zh-CN" dirty="0">
              <a:solidFill>
                <a:schemeClr val="tx1"/>
              </a:solidFill>
              <a:sym typeface="+mn-ea"/>
            </a:endParaRPr>
          </a:p>
        </p:txBody>
      </p:sp>
      <p:sp>
        <p:nvSpPr>
          <p:cNvPr id="24" name="图标"/>
          <p:cNvSpPr/>
          <p:nvPr/>
        </p:nvSpPr>
        <p:spPr bwMode="auto">
          <a:xfrm>
            <a:off x="5624303" y="2920876"/>
            <a:ext cx="943400" cy="795891"/>
          </a:xfrm>
          <a:custGeom>
            <a:avLst/>
            <a:gdLst>
              <a:gd name="T0" fmla="*/ 535291 w 165"/>
              <a:gd name="T1" fmla="*/ 428835 h 156"/>
              <a:gd name="T2" fmla="*/ 473276 w 165"/>
              <a:gd name="T3" fmla="*/ 389553 h 156"/>
              <a:gd name="T4" fmla="*/ 388412 w 165"/>
              <a:gd name="T5" fmla="*/ 353544 h 156"/>
              <a:gd name="T6" fmla="*/ 365565 w 165"/>
              <a:gd name="T7" fmla="*/ 346996 h 156"/>
              <a:gd name="T8" fmla="*/ 342717 w 165"/>
              <a:gd name="T9" fmla="*/ 307714 h 156"/>
              <a:gd name="T10" fmla="*/ 329661 w 165"/>
              <a:gd name="T11" fmla="*/ 307714 h 156"/>
              <a:gd name="T12" fmla="*/ 342717 w 165"/>
              <a:gd name="T13" fmla="*/ 278252 h 156"/>
              <a:gd name="T14" fmla="*/ 349245 w 165"/>
              <a:gd name="T15" fmla="*/ 242243 h 156"/>
              <a:gd name="T16" fmla="*/ 365565 w 165"/>
              <a:gd name="T17" fmla="*/ 229149 h 156"/>
              <a:gd name="T18" fmla="*/ 372093 w 165"/>
              <a:gd name="T19" fmla="*/ 206234 h 156"/>
              <a:gd name="T20" fmla="*/ 372093 w 165"/>
              <a:gd name="T21" fmla="*/ 166951 h 156"/>
              <a:gd name="T22" fmla="*/ 365565 w 165"/>
              <a:gd name="T23" fmla="*/ 150583 h 156"/>
              <a:gd name="T24" fmla="*/ 368829 w 165"/>
              <a:gd name="T25" fmla="*/ 98207 h 156"/>
              <a:gd name="T26" fmla="*/ 362301 w 165"/>
              <a:gd name="T27" fmla="*/ 62197 h 156"/>
              <a:gd name="T28" fmla="*/ 349245 w 165"/>
              <a:gd name="T29" fmla="*/ 39283 h 156"/>
              <a:gd name="T30" fmla="*/ 332925 w 165"/>
              <a:gd name="T31" fmla="*/ 36009 h 156"/>
              <a:gd name="T32" fmla="*/ 323133 w 165"/>
              <a:gd name="T33" fmla="*/ 26188 h 156"/>
              <a:gd name="T34" fmla="*/ 208894 w 165"/>
              <a:gd name="T35" fmla="*/ 29462 h 156"/>
              <a:gd name="T36" fmla="*/ 166462 w 165"/>
              <a:gd name="T37" fmla="*/ 150583 h 156"/>
              <a:gd name="T38" fmla="*/ 159935 w 165"/>
              <a:gd name="T39" fmla="*/ 173498 h 156"/>
              <a:gd name="T40" fmla="*/ 176254 w 165"/>
              <a:gd name="T41" fmla="*/ 235696 h 156"/>
              <a:gd name="T42" fmla="*/ 189310 w 165"/>
              <a:gd name="T43" fmla="*/ 238969 h 156"/>
              <a:gd name="T44" fmla="*/ 192574 w 165"/>
              <a:gd name="T45" fmla="*/ 281525 h 156"/>
              <a:gd name="T46" fmla="*/ 205630 w 165"/>
              <a:gd name="T47" fmla="*/ 307714 h 156"/>
              <a:gd name="T48" fmla="*/ 195838 w 165"/>
              <a:gd name="T49" fmla="*/ 307714 h 156"/>
              <a:gd name="T50" fmla="*/ 172990 w 165"/>
              <a:gd name="T51" fmla="*/ 346996 h 156"/>
              <a:gd name="T52" fmla="*/ 150143 w 165"/>
              <a:gd name="T53" fmla="*/ 353544 h 156"/>
              <a:gd name="T54" fmla="*/ 65279 w 165"/>
              <a:gd name="T55" fmla="*/ 389553 h 156"/>
              <a:gd name="T56" fmla="*/ 3264 w 165"/>
              <a:gd name="T57" fmla="*/ 428835 h 156"/>
              <a:gd name="T58" fmla="*/ 0 w 165"/>
              <a:gd name="T59" fmla="*/ 510674 h 156"/>
              <a:gd name="T60" fmla="*/ 235006 w 165"/>
              <a:gd name="T61" fmla="*/ 510674 h 156"/>
              <a:gd name="T62" fmla="*/ 254590 w 165"/>
              <a:gd name="T63" fmla="*/ 392826 h 156"/>
              <a:gd name="T64" fmla="*/ 238270 w 165"/>
              <a:gd name="T65" fmla="*/ 363364 h 156"/>
              <a:gd name="T66" fmla="*/ 270909 w 165"/>
              <a:gd name="T67" fmla="*/ 346996 h 156"/>
              <a:gd name="T68" fmla="*/ 300285 w 165"/>
              <a:gd name="T69" fmla="*/ 363364 h 156"/>
              <a:gd name="T70" fmla="*/ 283965 w 165"/>
              <a:gd name="T71" fmla="*/ 392826 h 156"/>
              <a:gd name="T72" fmla="*/ 313341 w 165"/>
              <a:gd name="T73" fmla="*/ 510674 h 156"/>
              <a:gd name="T74" fmla="*/ 535291 w 165"/>
              <a:gd name="T75" fmla="*/ 510674 h 156"/>
              <a:gd name="T76" fmla="*/ 535291 w 165"/>
              <a:gd name="T77" fmla="*/ 428835 h 1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solidFill>
                <a:prstClr val="black"/>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outVertical)">
                                      <p:cBhvr>
                                        <p:cTn id="12" dur="500"/>
                                        <p:tgtEl>
                                          <p:spTgt spid="1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500"/>
                            </p:stCondLst>
                            <p:childTnLst>
                              <p:par>
                                <p:cTn id="18" presetID="16" presetClass="entr" presetSubtype="37"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arn(outVertical)">
                                      <p:cBhvr>
                                        <p:cTn id="20" dur="500"/>
                                        <p:tgtEl>
                                          <p:spTgt spid="17"/>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par>
                          <p:cTn id="29" fill="hold">
                            <p:stCondLst>
                              <p:cond delay="3000"/>
                            </p:stCondLst>
                            <p:childTnLst>
                              <p:par>
                                <p:cTn id="30" presetID="16" presetClass="entr" presetSubtype="37"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arn(outVertical)">
                                      <p:cBhvr>
                                        <p:cTn id="32" dur="500"/>
                                        <p:tgtEl>
                                          <p:spTgt spid="19"/>
                                        </p:tgtEl>
                                      </p:cBhvr>
                                    </p:animEffec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par>
                          <p:cTn id="41" fill="hold">
                            <p:stCondLst>
                              <p:cond delay="4500"/>
                            </p:stCondLst>
                            <p:childTnLst>
                              <p:par>
                                <p:cTn id="42" presetID="16" presetClass="entr" presetSubtype="37"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arn(outVertical)">
                                      <p:cBhvr>
                                        <p:cTn id="44" dur="500"/>
                                        <p:tgtEl>
                                          <p:spTgt spid="21"/>
                                        </p:tgtEl>
                                      </p:cBhvr>
                                    </p:animEffect>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childTnLst>
                          </p:cTn>
                        </p:par>
                        <p:par>
                          <p:cTn id="49" fill="hold">
                            <p:stCondLst>
                              <p:cond delay="5500"/>
                            </p:stCondLst>
                            <p:childTnLst>
                              <p:par>
                                <p:cTn id="50" presetID="10" presetClass="entr" presetSubtype="0" fill="hold" grpId="0" nodeType="after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par>
                          <p:cTn id="53" fill="hold">
                            <p:stCondLst>
                              <p:cond delay="6000"/>
                            </p:stCondLst>
                            <p:childTnLst>
                              <p:par>
                                <p:cTn id="54" presetID="16" presetClass="entr" presetSubtype="37"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barn(outVertical)">
                                      <p:cBhvr>
                                        <p:cTn id="56" dur="500"/>
                                        <p:tgtEl>
                                          <p:spTgt spid="23"/>
                                        </p:tgtEl>
                                      </p:cBhvr>
                                    </p:animEffect>
                                  </p:childTnLst>
                                </p:cTn>
                              </p:par>
                            </p:childTnLst>
                          </p:cTn>
                        </p:par>
                        <p:par>
                          <p:cTn id="57" fill="hold">
                            <p:stCondLst>
                              <p:cond delay="6500"/>
                            </p:stCondLst>
                            <p:childTnLst>
                              <p:par>
                                <p:cTn id="58" presetID="22" presetClass="entr" presetSubtype="8"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left)">
                                      <p:cBhvr>
                                        <p:cTn id="6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2" grpId="0" animBg="1"/>
      <p:bldP spid="15" grpId="0"/>
      <p:bldP spid="16" grpId="0"/>
      <p:bldP spid="17" grpId="0"/>
      <p:bldP spid="18" grpId="0"/>
      <p:bldP spid="19" grpId="0"/>
      <p:bldP spid="20" grpId="0"/>
      <p:bldP spid="21"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p:cNvPicPr>
            <a:picLocks noChangeAspect="1"/>
          </p:cNvPicPr>
          <p:nvPr/>
        </p:nvPicPr>
        <p:blipFill rotWithShape="1">
          <a:blip r:embed="rId2" cstate="print"/>
          <a:srcRect l="29055" r="31609"/>
          <a:stretch>
            <a:fillRect/>
          </a:stretch>
        </p:blipFill>
        <p:spPr>
          <a:xfrm>
            <a:off x="233149" y="0"/>
            <a:ext cx="4046484" cy="6858000"/>
          </a:xfrm>
          <a:prstGeom prst="rect">
            <a:avLst/>
          </a:prstGeom>
        </p:spPr>
      </p:pic>
      <p:sp>
        <p:nvSpPr>
          <p:cNvPr id="22" name="矩形"/>
          <p:cNvSpPr/>
          <p:nvPr/>
        </p:nvSpPr>
        <p:spPr>
          <a:xfrm>
            <a:off x="374336" y="113458"/>
            <a:ext cx="3764110" cy="615053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3" name="任意多边形"/>
          <p:cNvSpPr/>
          <p:nvPr/>
        </p:nvSpPr>
        <p:spPr>
          <a:xfrm>
            <a:off x="3526403" y="688136"/>
            <a:ext cx="5372226"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8999215" y="688136"/>
            <a:ext cx="331413"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233149" y="6426000"/>
            <a:ext cx="4046484"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3799781" y="827383"/>
            <a:ext cx="4980151"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BENEFICIARIOS:</a:t>
            </a:r>
            <a:endParaRPr lang="en-US" altLang="zh-CN" sz="3500" b="1" spc="250" dirty="0">
              <a:solidFill>
                <a:prstClr val="white"/>
              </a:solidFill>
              <a:latin typeface="微软雅黑"/>
              <a:ea typeface="微软雅黑"/>
              <a:sym typeface="+mn-ea"/>
            </a:endParaRPr>
          </a:p>
        </p:txBody>
      </p:sp>
      <p:sp>
        <p:nvSpPr>
          <p:cNvPr id="24" name="任意多边形 12"/>
          <p:cNvSpPr/>
          <p:nvPr/>
        </p:nvSpPr>
        <p:spPr>
          <a:xfrm flipV="1">
            <a:off x="7038868" y="2560622"/>
            <a:ext cx="424733" cy="1256202"/>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a:headEnd type="oval"/>
            <a:tailEnd type="oval" w="med" len="med"/>
          </a:ln>
        </p:spPr>
        <p:style>
          <a:lnRef idx="1">
            <a:schemeClr val="accent1"/>
          </a:lnRef>
          <a:fillRef idx="0">
            <a:schemeClr val="accent1"/>
          </a:fillRef>
          <a:effectRef idx="0">
            <a:schemeClr val="accent1"/>
          </a:effectRef>
          <a:fontRef idx="minor">
            <a:schemeClr val="tx1"/>
          </a:fontRef>
        </p:style>
        <p:txBody>
          <a:bodyPr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nvGrpSpPr>
          <p:cNvPr id="25" name="组合 2"/>
          <p:cNvGrpSpPr/>
          <p:nvPr/>
        </p:nvGrpSpPr>
        <p:grpSpPr>
          <a:xfrm>
            <a:off x="5762659" y="1597572"/>
            <a:ext cx="2977149" cy="1296000"/>
            <a:chOff x="1334679" y="2997346"/>
            <a:chExt cx="3527313" cy="1188323"/>
          </a:xfrm>
          <a:solidFill>
            <a:schemeClr val="accent1"/>
          </a:solidFill>
        </p:grpSpPr>
        <p:sp>
          <p:nvSpPr>
            <p:cNvPr id="26" name="Freeform 12"/>
            <p:cNvSpPr/>
            <p:nvPr/>
          </p:nvSpPr>
          <p:spPr bwMode="auto">
            <a:xfrm>
              <a:off x="1334679" y="3528839"/>
              <a:ext cx="3527313" cy="640964"/>
            </a:xfrm>
            <a:custGeom>
              <a:avLst/>
              <a:gdLst>
                <a:gd name="T0" fmla="*/ 1128 w 1128"/>
                <a:gd name="T1" fmla="*/ 188 h 302"/>
                <a:gd name="T2" fmla="*/ 974 w 1128"/>
                <a:gd name="T3" fmla="*/ 252 h 302"/>
                <a:gd name="T4" fmla="*/ 352 w 1128"/>
                <a:gd name="T5" fmla="*/ 230 h 302"/>
                <a:gd name="T6" fmla="*/ 404 w 1128"/>
                <a:gd name="T7" fmla="*/ 276 h 302"/>
                <a:gd name="T8" fmla="*/ 0 w 1128"/>
                <a:gd name="T9" fmla="*/ 302 h 302"/>
                <a:gd name="T10" fmla="*/ 200 w 1128"/>
                <a:gd name="T11" fmla="*/ 128 h 302"/>
                <a:gd name="T12" fmla="*/ 250 w 1128"/>
                <a:gd name="T13" fmla="*/ 166 h 302"/>
                <a:gd name="T14" fmla="*/ 1128 w 1128"/>
                <a:gd name="T15" fmla="*/ 188 h 302"/>
                <a:gd name="connsiteX0" fmla="*/ 10254 w 10254"/>
                <a:gd name="connsiteY0" fmla="*/ 2963 h 6942"/>
                <a:gd name="connsiteX1" fmla="*/ 8889 w 10254"/>
                <a:gd name="connsiteY1" fmla="*/ 5082 h 6942"/>
                <a:gd name="connsiteX2" fmla="*/ 3375 w 10254"/>
                <a:gd name="connsiteY2" fmla="*/ 4354 h 6942"/>
                <a:gd name="connsiteX3" fmla="*/ 3836 w 10254"/>
                <a:gd name="connsiteY3" fmla="*/ 5877 h 6942"/>
                <a:gd name="connsiteX4" fmla="*/ 254 w 10254"/>
                <a:gd name="connsiteY4" fmla="*/ 6738 h 6942"/>
                <a:gd name="connsiteX5" fmla="*/ 287 w 10254"/>
                <a:gd name="connsiteY5" fmla="*/ 2803 h 6942"/>
                <a:gd name="connsiteX6" fmla="*/ 2470 w 10254"/>
                <a:gd name="connsiteY6" fmla="*/ 2235 h 6942"/>
                <a:gd name="connsiteX7" fmla="*/ 10254 w 10254"/>
                <a:gd name="connsiteY7" fmla="*/ 2963 h 6942"/>
                <a:gd name="connsiteX0-1" fmla="*/ 10000 w 10000"/>
                <a:gd name="connsiteY0-2" fmla="*/ 4267 h 9999"/>
                <a:gd name="connsiteX1-3" fmla="*/ 8669 w 10000"/>
                <a:gd name="connsiteY1-4" fmla="*/ 7320 h 9999"/>
                <a:gd name="connsiteX2-5" fmla="*/ 3291 w 10000"/>
                <a:gd name="connsiteY2-6" fmla="*/ 6271 h 9999"/>
                <a:gd name="connsiteX3-7" fmla="*/ 3741 w 10000"/>
                <a:gd name="connsiteY3-8" fmla="*/ 8465 h 9999"/>
                <a:gd name="connsiteX4-9" fmla="*/ 248 w 10000"/>
                <a:gd name="connsiteY4-10" fmla="*/ 9705 h 9999"/>
                <a:gd name="connsiteX5-11" fmla="*/ 280 w 10000"/>
                <a:gd name="connsiteY5-12" fmla="*/ 4037 h 9999"/>
                <a:gd name="connsiteX6-13" fmla="*/ 2409 w 10000"/>
                <a:gd name="connsiteY6-14" fmla="*/ 3219 h 9999"/>
                <a:gd name="connsiteX7-15" fmla="*/ 10000 w 10000"/>
                <a:gd name="connsiteY7-16" fmla="*/ 4267 h 9999"/>
                <a:gd name="connsiteX0-17" fmla="*/ 9753 w 9753"/>
                <a:gd name="connsiteY0-18" fmla="*/ 4267 h 10085"/>
                <a:gd name="connsiteX1-19" fmla="*/ 8422 w 9753"/>
                <a:gd name="connsiteY1-20" fmla="*/ 7321 h 10085"/>
                <a:gd name="connsiteX2-21" fmla="*/ 3044 w 9753"/>
                <a:gd name="connsiteY2-22" fmla="*/ 6272 h 10085"/>
                <a:gd name="connsiteX3-23" fmla="*/ 3494 w 9753"/>
                <a:gd name="connsiteY3-24" fmla="*/ 8466 h 10085"/>
                <a:gd name="connsiteX4-25" fmla="*/ 1 w 9753"/>
                <a:gd name="connsiteY4-26" fmla="*/ 9706 h 10085"/>
                <a:gd name="connsiteX5-27" fmla="*/ 33 w 9753"/>
                <a:gd name="connsiteY5-28" fmla="*/ 4037 h 10085"/>
                <a:gd name="connsiteX6-29" fmla="*/ 2162 w 9753"/>
                <a:gd name="connsiteY6-30" fmla="*/ 3219 h 10085"/>
                <a:gd name="connsiteX7-31" fmla="*/ 9753 w 9753"/>
                <a:gd name="connsiteY7-32" fmla="*/ 4267 h 10085"/>
                <a:gd name="connsiteX0-33" fmla="*/ 10000 w 10000"/>
                <a:gd name="connsiteY0-34" fmla="*/ 4231 h 9624"/>
                <a:gd name="connsiteX1-35" fmla="*/ 8635 w 10000"/>
                <a:gd name="connsiteY1-36" fmla="*/ 7259 h 9624"/>
                <a:gd name="connsiteX2-37" fmla="*/ 3121 w 10000"/>
                <a:gd name="connsiteY2-38" fmla="*/ 6219 h 9624"/>
                <a:gd name="connsiteX3-39" fmla="*/ 3582 w 10000"/>
                <a:gd name="connsiteY3-40" fmla="*/ 8395 h 9624"/>
                <a:gd name="connsiteX4-41" fmla="*/ 1 w 10000"/>
                <a:gd name="connsiteY4-42" fmla="*/ 9624 h 9624"/>
                <a:gd name="connsiteX5-43" fmla="*/ 34 w 10000"/>
                <a:gd name="connsiteY5-44" fmla="*/ 4003 h 9624"/>
                <a:gd name="connsiteX6-45" fmla="*/ 2217 w 10000"/>
                <a:gd name="connsiteY6-46" fmla="*/ 3192 h 9624"/>
                <a:gd name="connsiteX7-47" fmla="*/ 10000 w 10000"/>
                <a:gd name="connsiteY7-48" fmla="*/ 4231 h 9624"/>
                <a:gd name="connsiteX0-49" fmla="*/ 10258 w 10258"/>
                <a:gd name="connsiteY0-50" fmla="*/ 4487 h 10238"/>
                <a:gd name="connsiteX1-51" fmla="*/ 8893 w 10258"/>
                <a:gd name="connsiteY1-52" fmla="*/ 7634 h 10238"/>
                <a:gd name="connsiteX2-53" fmla="*/ 3379 w 10258"/>
                <a:gd name="connsiteY2-54" fmla="*/ 6553 h 10238"/>
                <a:gd name="connsiteX3-55" fmla="*/ 3840 w 10258"/>
                <a:gd name="connsiteY3-56" fmla="*/ 8814 h 10238"/>
                <a:gd name="connsiteX4-57" fmla="*/ 259 w 10258"/>
                <a:gd name="connsiteY4-58" fmla="*/ 10091 h 10238"/>
                <a:gd name="connsiteX5-59" fmla="*/ 278 w 10258"/>
                <a:gd name="connsiteY5-60" fmla="*/ 6434 h 10238"/>
                <a:gd name="connsiteX6-61" fmla="*/ 2475 w 10258"/>
                <a:gd name="connsiteY6-62" fmla="*/ 3408 h 10238"/>
                <a:gd name="connsiteX7-63" fmla="*/ 10258 w 10258"/>
                <a:gd name="connsiteY7-64" fmla="*/ 4487 h 10238"/>
                <a:gd name="connsiteX0-65" fmla="*/ 10012 w 10012"/>
                <a:gd name="connsiteY0-66" fmla="*/ 4487 h 10214"/>
                <a:gd name="connsiteX1-67" fmla="*/ 8647 w 10012"/>
                <a:gd name="connsiteY1-68" fmla="*/ 7634 h 10214"/>
                <a:gd name="connsiteX2-69" fmla="*/ 3133 w 10012"/>
                <a:gd name="connsiteY2-70" fmla="*/ 6553 h 10214"/>
                <a:gd name="connsiteX3-71" fmla="*/ 3594 w 10012"/>
                <a:gd name="connsiteY3-72" fmla="*/ 8814 h 10214"/>
                <a:gd name="connsiteX4-73" fmla="*/ 13 w 10012"/>
                <a:gd name="connsiteY4-74" fmla="*/ 10091 h 10214"/>
                <a:gd name="connsiteX5-75" fmla="*/ 32 w 10012"/>
                <a:gd name="connsiteY5-76" fmla="*/ 6434 h 10214"/>
                <a:gd name="connsiteX6-77" fmla="*/ 2229 w 10012"/>
                <a:gd name="connsiteY6-78" fmla="*/ 3408 h 10214"/>
                <a:gd name="connsiteX7-79" fmla="*/ 10012 w 10012"/>
                <a:gd name="connsiteY7-80" fmla="*/ 4487 h 10214"/>
                <a:gd name="connsiteX0-81" fmla="*/ 10013 w 10013"/>
                <a:gd name="connsiteY0-82" fmla="*/ 4487 h 10091"/>
                <a:gd name="connsiteX1-83" fmla="*/ 8648 w 10013"/>
                <a:gd name="connsiteY1-84" fmla="*/ 7634 h 10091"/>
                <a:gd name="connsiteX2-85" fmla="*/ 3134 w 10013"/>
                <a:gd name="connsiteY2-86" fmla="*/ 6553 h 10091"/>
                <a:gd name="connsiteX3-87" fmla="*/ 3595 w 10013"/>
                <a:gd name="connsiteY3-88" fmla="*/ 8814 h 10091"/>
                <a:gd name="connsiteX4-89" fmla="*/ 14 w 10013"/>
                <a:gd name="connsiteY4-90" fmla="*/ 10091 h 10091"/>
                <a:gd name="connsiteX5-91" fmla="*/ 33 w 10013"/>
                <a:gd name="connsiteY5-92" fmla="*/ 6434 h 10091"/>
                <a:gd name="connsiteX6-93" fmla="*/ 2230 w 10013"/>
                <a:gd name="connsiteY6-94" fmla="*/ 3408 h 10091"/>
                <a:gd name="connsiteX7-95" fmla="*/ 10013 w 10013"/>
                <a:gd name="connsiteY7-96" fmla="*/ 4487 h 10091"/>
                <a:gd name="connsiteX0-97" fmla="*/ 10013 w 10013"/>
                <a:gd name="connsiteY0-98" fmla="*/ 4487 h 10091"/>
                <a:gd name="connsiteX1-99" fmla="*/ 8648 w 10013"/>
                <a:gd name="connsiteY1-100" fmla="*/ 7634 h 10091"/>
                <a:gd name="connsiteX2-101" fmla="*/ 3134 w 10013"/>
                <a:gd name="connsiteY2-102" fmla="*/ 6553 h 10091"/>
                <a:gd name="connsiteX3-103" fmla="*/ 3595 w 10013"/>
                <a:gd name="connsiteY3-104" fmla="*/ 8814 h 10091"/>
                <a:gd name="connsiteX4-105" fmla="*/ 14 w 10013"/>
                <a:gd name="connsiteY4-106" fmla="*/ 10091 h 10091"/>
                <a:gd name="connsiteX5-107" fmla="*/ 33 w 10013"/>
                <a:gd name="connsiteY5-108" fmla="*/ 6434 h 10091"/>
                <a:gd name="connsiteX6-109" fmla="*/ 2230 w 10013"/>
                <a:gd name="connsiteY6-110" fmla="*/ 3408 h 10091"/>
                <a:gd name="connsiteX7-111" fmla="*/ 10013 w 10013"/>
                <a:gd name="connsiteY7-112" fmla="*/ 4487 h 1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13" h="10091">
                  <a:moveTo>
                    <a:pt x="10013" y="4487"/>
                  </a:moveTo>
                  <a:lnTo>
                    <a:pt x="8648" y="7634"/>
                  </a:lnTo>
                  <a:cubicBezTo>
                    <a:pt x="8648" y="7634"/>
                    <a:pt x="6432" y="1047"/>
                    <a:pt x="3134" y="6553"/>
                  </a:cubicBezTo>
                  <a:cubicBezTo>
                    <a:pt x="3288" y="7306"/>
                    <a:pt x="3441" y="8061"/>
                    <a:pt x="3595" y="8814"/>
                  </a:cubicBezTo>
                  <a:cubicBezTo>
                    <a:pt x="14" y="10091"/>
                    <a:pt x="643" y="9828"/>
                    <a:pt x="14" y="10091"/>
                  </a:cubicBezTo>
                  <a:cubicBezTo>
                    <a:pt x="-25" y="10107"/>
                    <a:pt x="33" y="6434"/>
                    <a:pt x="33" y="6434"/>
                  </a:cubicBezTo>
                  <a:cubicBezTo>
                    <a:pt x="815" y="5817"/>
                    <a:pt x="567" y="3733"/>
                    <a:pt x="2230" y="3408"/>
                  </a:cubicBezTo>
                  <a:cubicBezTo>
                    <a:pt x="3893" y="3083"/>
                    <a:pt x="6113" y="-4751"/>
                    <a:pt x="10013" y="4487"/>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Freeform 12"/>
            <p:cNvSpPr/>
            <p:nvPr/>
          </p:nvSpPr>
          <p:spPr bwMode="auto">
            <a:xfrm>
              <a:off x="1339441" y="2997346"/>
              <a:ext cx="3522551" cy="943995"/>
            </a:xfrm>
            <a:custGeom>
              <a:avLst/>
              <a:gdLst>
                <a:gd name="T0" fmla="*/ 1128 w 1128"/>
                <a:gd name="T1" fmla="*/ 188 h 302"/>
                <a:gd name="T2" fmla="*/ 974 w 1128"/>
                <a:gd name="T3" fmla="*/ 252 h 302"/>
                <a:gd name="T4" fmla="*/ 352 w 1128"/>
                <a:gd name="T5" fmla="*/ 230 h 302"/>
                <a:gd name="T6" fmla="*/ 404 w 1128"/>
                <a:gd name="T7" fmla="*/ 276 h 302"/>
                <a:gd name="T8" fmla="*/ 0 w 1128"/>
                <a:gd name="T9" fmla="*/ 302 h 302"/>
                <a:gd name="T10" fmla="*/ 200 w 1128"/>
                <a:gd name="T11" fmla="*/ 128 h 302"/>
                <a:gd name="T12" fmla="*/ 250 w 1128"/>
                <a:gd name="T13" fmla="*/ 166 h 302"/>
                <a:gd name="T14" fmla="*/ 1128 w 1128"/>
                <a:gd name="T15" fmla="*/ 188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8" h="302">
                  <a:moveTo>
                    <a:pt x="1128" y="188"/>
                  </a:moveTo>
                  <a:cubicBezTo>
                    <a:pt x="974" y="252"/>
                    <a:pt x="974" y="252"/>
                    <a:pt x="974" y="252"/>
                  </a:cubicBezTo>
                  <a:cubicBezTo>
                    <a:pt x="974" y="252"/>
                    <a:pt x="724" y="118"/>
                    <a:pt x="352" y="230"/>
                  </a:cubicBezTo>
                  <a:cubicBezTo>
                    <a:pt x="404" y="276"/>
                    <a:pt x="404" y="276"/>
                    <a:pt x="404" y="276"/>
                  </a:cubicBezTo>
                  <a:cubicBezTo>
                    <a:pt x="0" y="302"/>
                    <a:pt x="0" y="302"/>
                    <a:pt x="0" y="302"/>
                  </a:cubicBezTo>
                  <a:cubicBezTo>
                    <a:pt x="200" y="128"/>
                    <a:pt x="200" y="128"/>
                    <a:pt x="200" y="128"/>
                  </a:cubicBezTo>
                  <a:cubicBezTo>
                    <a:pt x="250" y="166"/>
                    <a:pt x="250" y="166"/>
                    <a:pt x="250" y="166"/>
                  </a:cubicBezTo>
                  <a:cubicBezTo>
                    <a:pt x="250" y="166"/>
                    <a:pt x="688" y="0"/>
                    <a:pt x="1128" y="188"/>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8" name="任意多边形 5"/>
            <p:cNvSpPr/>
            <p:nvPr/>
          </p:nvSpPr>
          <p:spPr>
            <a:xfrm>
              <a:off x="1339441" y="3860427"/>
              <a:ext cx="1252498" cy="325242"/>
            </a:xfrm>
            <a:custGeom>
              <a:avLst/>
              <a:gdLst>
                <a:gd name="connsiteX0" fmla="*/ 1518249 w 1518249"/>
                <a:gd name="connsiteY0" fmla="*/ 0 h 391064"/>
                <a:gd name="connsiteX1" fmla="*/ 1518249 w 1518249"/>
                <a:gd name="connsiteY1" fmla="*/ 276045 h 391064"/>
                <a:gd name="connsiteX2" fmla="*/ 0 w 1518249"/>
                <a:gd name="connsiteY2" fmla="*/ 391064 h 391064"/>
                <a:gd name="connsiteX3" fmla="*/ 0 w 1518249"/>
                <a:gd name="connsiteY3" fmla="*/ 97766 h 391064"/>
                <a:gd name="connsiteX4" fmla="*/ 1518249 w 1518249"/>
                <a:gd name="connsiteY4" fmla="*/ 0 h 391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49" h="391064">
                  <a:moveTo>
                    <a:pt x="1518249" y="0"/>
                  </a:moveTo>
                  <a:lnTo>
                    <a:pt x="1518249" y="276045"/>
                  </a:lnTo>
                  <a:lnTo>
                    <a:pt x="0" y="391064"/>
                  </a:lnTo>
                  <a:lnTo>
                    <a:pt x="0" y="97766"/>
                  </a:lnTo>
                  <a:lnTo>
                    <a:pt x="1518249" y="0"/>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9" name="任意多边形 6"/>
            <p:cNvSpPr/>
            <p:nvPr/>
          </p:nvSpPr>
          <p:spPr>
            <a:xfrm>
              <a:off x="4387344" y="3592301"/>
              <a:ext cx="465123" cy="415675"/>
            </a:xfrm>
            <a:custGeom>
              <a:avLst/>
              <a:gdLst>
                <a:gd name="connsiteX0" fmla="*/ 0 w 557841"/>
                <a:gd name="connsiteY0" fmla="*/ 230038 h 500332"/>
                <a:gd name="connsiteX1" fmla="*/ 0 w 557841"/>
                <a:gd name="connsiteY1" fmla="*/ 500332 h 500332"/>
                <a:gd name="connsiteX2" fmla="*/ 557841 w 557841"/>
                <a:gd name="connsiteY2" fmla="*/ 276045 h 500332"/>
                <a:gd name="connsiteX3" fmla="*/ 557841 w 557841"/>
                <a:gd name="connsiteY3" fmla="*/ 0 h 500332"/>
                <a:gd name="connsiteX4" fmla="*/ 0 w 557841"/>
                <a:gd name="connsiteY4" fmla="*/ 230038 h 50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841" h="500332">
                  <a:moveTo>
                    <a:pt x="0" y="230038"/>
                  </a:moveTo>
                  <a:lnTo>
                    <a:pt x="0" y="500332"/>
                  </a:lnTo>
                  <a:lnTo>
                    <a:pt x="557841" y="276045"/>
                  </a:lnTo>
                  <a:lnTo>
                    <a:pt x="557841" y="0"/>
                  </a:lnTo>
                  <a:lnTo>
                    <a:pt x="0" y="230038"/>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30" name="TextBox 11"/>
          <p:cNvSpPr txBox="1">
            <a:spLocks noChangeArrowheads="1"/>
          </p:cNvSpPr>
          <p:nvPr/>
        </p:nvSpPr>
        <p:spPr bwMode="auto">
          <a:xfrm flipH="1">
            <a:off x="4662943" y="3647547"/>
            <a:ext cx="2481284"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lvl="0" defTabSz="914400" eaLnBrk="1" fontAlgn="auto" hangingPunct="1">
              <a:spcBef>
                <a:spcPts val="0"/>
              </a:spcBef>
              <a:spcAft>
                <a:spcPts val="0"/>
              </a:spcAft>
              <a:defRPr/>
            </a:pPr>
            <a:r>
              <a:rPr lang="en-US" altLang="zh-CN" sz="1600" kern="0" dirty="0" err="1">
                <a:solidFill>
                  <a:srgbClr val="0070C0"/>
                </a:solidFill>
                <a:latin typeface="Microsoft YaHei" panose="020B0503020204020204" pitchFamily="34" charset="-122"/>
                <a:ea typeface="Microsoft YaHei" panose="020B0503020204020204" pitchFamily="34" charset="-122"/>
              </a:rPr>
              <a:t>Beneficiarios</a:t>
            </a:r>
            <a:r>
              <a:rPr lang="en-US" altLang="zh-CN" sz="1600" kern="0" dirty="0">
                <a:solidFill>
                  <a:srgbClr val="0070C0"/>
                </a:solidFill>
                <a:latin typeface="Microsoft YaHei" panose="020B0503020204020204" pitchFamily="34" charset="-122"/>
                <a:ea typeface="Microsoft YaHei" panose="020B0503020204020204" pitchFamily="34" charset="-122"/>
              </a:rPr>
              <a:t> </a:t>
            </a:r>
            <a:r>
              <a:rPr lang="en-US" altLang="zh-CN" sz="1600" kern="0" dirty="0" err="1">
                <a:solidFill>
                  <a:srgbClr val="0070C0"/>
                </a:solidFill>
                <a:latin typeface="Microsoft YaHei" panose="020B0503020204020204" pitchFamily="34" charset="-122"/>
                <a:ea typeface="Microsoft YaHei" panose="020B0503020204020204" pitchFamily="34" charset="-122"/>
              </a:rPr>
              <a:t>Directos</a:t>
            </a:r>
            <a:endParaRPr lang="en-US" altLang="zh-CN" sz="1600" kern="0" dirty="0">
              <a:solidFill>
                <a:srgbClr val="0070C0"/>
              </a:solidFill>
              <a:latin typeface="Microsoft YaHei" panose="020B0503020204020204" pitchFamily="34" charset="-122"/>
              <a:ea typeface="Microsoft YaHei" panose="020B0503020204020204" pitchFamily="34" charset="-122"/>
            </a:endParaRPr>
          </a:p>
        </p:txBody>
      </p:sp>
      <p:sp>
        <p:nvSpPr>
          <p:cNvPr id="31" name="文本框 1"/>
          <p:cNvSpPr txBox="1"/>
          <p:nvPr/>
        </p:nvSpPr>
        <p:spPr>
          <a:xfrm>
            <a:off x="4383168" y="4093054"/>
            <a:ext cx="7711531" cy="233294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30000"/>
              </a:lnSpc>
              <a:spcBef>
                <a:spcPts val="0"/>
              </a:spcBef>
              <a:spcAft>
                <a:spcPts val="0"/>
              </a:spcAft>
              <a:defRPr/>
            </a:pPr>
            <a:r>
              <a:rPr lang="es-ES" altLang="zh-CN" sz="1400" dirty="0">
                <a:solidFill>
                  <a:schemeClr val="tx1">
                    <a:lumMod val="65000"/>
                    <a:lumOff val="35000"/>
                  </a:schemeClr>
                </a:solidFill>
                <a:ea typeface="幼圆" pitchFamily="49" charset="-122"/>
              </a:rPr>
              <a:t>Administrador (1 persona): el cual obtendrá los beneficios de: innovación tecnología para la agencia de viajes, resguardo de información de clientes, gestión clara de todos los contactos con los que cuenta la empresa, sean estos hoteles, dueños de transporte, guías turísticos, restaurantes, entre otros.</a:t>
            </a:r>
          </a:p>
          <a:p>
            <a:pPr algn="just" fontAlgn="auto">
              <a:lnSpc>
                <a:spcPct val="130000"/>
              </a:lnSpc>
              <a:spcBef>
                <a:spcPts val="0"/>
              </a:spcBef>
              <a:spcAft>
                <a:spcPts val="0"/>
              </a:spcAft>
              <a:defRPr/>
            </a:pPr>
            <a:r>
              <a:rPr lang="es-ES" altLang="zh-CN" sz="1400" dirty="0">
                <a:solidFill>
                  <a:schemeClr val="tx1">
                    <a:lumMod val="65000"/>
                    <a:lumOff val="35000"/>
                  </a:schemeClr>
                </a:solidFill>
                <a:ea typeface="幼圆" pitchFamily="49" charset="-122"/>
              </a:rPr>
              <a:t>Atención al Cliente (3 personas): teniendo comunicación en tiempo real entre la administración y los usuarios,  promocionando los distintos servicios con los que cuenta la empresa (tours, paquetes, cargo expreso, alquiler de vehículos) a través de la página web y la aplicación móvil.</a:t>
            </a:r>
          </a:p>
        </p:txBody>
      </p:sp>
    </p:spTree>
    <p:extLst>
      <p:ext uri="{BB962C8B-B14F-4D97-AF65-F5344CB8AC3E}">
        <p14:creationId xmlns:p14="http://schemas.microsoft.com/office/powerpoint/2010/main" val="1575968656"/>
      </p:ext>
    </p:extLst>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par>
                          <p:cTn id="20" fill="hold">
                            <p:stCondLst>
                              <p:cond delay="2000"/>
                            </p:stCondLst>
                            <p:childTnLst>
                              <p:par>
                                <p:cTn id="21" presetID="16" presetClass="entr" presetSubtype="42"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barn(outHorizontal)">
                                      <p:cBhvr>
                                        <p:cTn id="23" dur="500"/>
                                        <p:tgtEl>
                                          <p:spTgt spid="34"/>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3" grpId="0" animBg="1"/>
      <p:bldP spid="34" grpId="0" animBg="1"/>
      <p:bldP spid="3" grpId="0" animBg="1"/>
      <p:bldP spid="12" grpId="0"/>
    </p:bldLst>
  </p:timing>
</p:sld>
</file>

<file path=ppt/theme/theme1.xml><?xml version="1.0" encoding="utf-8"?>
<a:theme xmlns:a="http://schemas.openxmlformats.org/drawingml/2006/main" name="Office 主题">
  <a:themeElements>
    <a:clrScheme name="Concurrencia">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Calibri"/>
        <a:font script="Hebr" typeface="Calibri"/>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ajorFont>
      <a:minorFont>
        <a:latin typeface="Calibri"/>
        <a:ea typeface=""/>
        <a:cs typeface=""/>
        <a:font script="Jpan" typeface="游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Calibri"/>
        <a:font script="Hebr" typeface="Calibri"/>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Vega - Header">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小清新文艺花瓣模板</Template>
  <TotalTime>549</TotalTime>
  <Words>1291</Words>
  <Application>Microsoft Office PowerPoint</Application>
  <PresentationFormat>Personalizado</PresentationFormat>
  <Paragraphs>251</Paragraphs>
  <Slides>25</Slides>
  <Notes>4</Notes>
  <HiddenSlides>0</HiddenSlides>
  <MMClips>0</MMClips>
  <ScaleCrop>false</ScaleCrop>
  <HeadingPairs>
    <vt:vector size="4" baseType="variant">
      <vt:variant>
        <vt:lpstr>Tema</vt:lpstr>
      </vt:variant>
      <vt:variant>
        <vt:i4>10</vt:i4>
      </vt:variant>
      <vt:variant>
        <vt:lpstr>Títulos de diapositiva</vt:lpstr>
      </vt:variant>
      <vt:variant>
        <vt:i4>25</vt:i4>
      </vt:variant>
    </vt:vector>
  </HeadingPairs>
  <TitlesOfParts>
    <vt:vector size="35" baseType="lpstr">
      <vt:lpstr>Office 主题</vt:lpstr>
      <vt:lpstr>1_Office 主题</vt:lpstr>
      <vt:lpstr>2_Office 主题</vt:lpstr>
      <vt:lpstr>4_Office 主题</vt:lpstr>
      <vt:lpstr>3_Office 主题</vt:lpstr>
      <vt:lpstr>5_Office 主题</vt:lpstr>
      <vt:lpstr>6_Office 主题</vt:lpstr>
      <vt:lpstr>7_Office 主题</vt:lpstr>
      <vt:lpstr>1_Vega - Header</vt:lpstr>
      <vt:lpstr>8_Office 主题</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ALCANCES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plan PPT template</dc:title>
  <dc:creator>Abigail</dc:creator>
  <cp:lastModifiedBy>Abigail</cp:lastModifiedBy>
  <cp:revision>32</cp:revision>
  <dcterms:created xsi:type="dcterms:W3CDTF">2019-06-18T09:07:00Z</dcterms:created>
  <dcterms:modified xsi:type="dcterms:W3CDTF">2020-01-20T03:44:07Z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1033-11.2.0.9107</vt:lpwstr>
  </property>
</Properties>
</file>